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2" r:id="rId2"/>
  </p:sldMasterIdLst>
  <p:notesMasterIdLst>
    <p:notesMasterId r:id="rId17"/>
  </p:notesMasterIdLst>
  <p:sldIdLst>
    <p:sldId id="11090162" r:id="rId3"/>
    <p:sldId id="257" r:id="rId4"/>
    <p:sldId id="11090156" r:id="rId5"/>
    <p:sldId id="11090126" r:id="rId6"/>
    <p:sldId id="11090153" r:id="rId7"/>
    <p:sldId id="11090165" r:id="rId8"/>
    <p:sldId id="11090164" r:id="rId9"/>
    <p:sldId id="11090134" r:id="rId10"/>
    <p:sldId id="11090137" r:id="rId11"/>
    <p:sldId id="11090140" r:id="rId12"/>
    <p:sldId id="11090136" r:id="rId13"/>
    <p:sldId id="11090171" r:id="rId14"/>
    <p:sldId id="11090159" r:id="rId15"/>
    <p:sldId id="11090155"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0C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70E952-991D-4406-8988-6540E37E1020}" v="139" dt="2024-03-21T06:35:28.080"/>
    <p1510:client id="{24ADD6E5-C953-1811-7C9C-2F375410BD68}" v="15" dt="2024-03-20T19:24:01.392"/>
    <p1510:client id="{2A959833-533E-6033-69F3-6C2ED4073384}" v="908" dt="2024-03-20T20:57:18.007"/>
    <p1510:client id="{3648C4B4-DACB-50EA-1DCF-AEEB096997E0}" v="380" dt="2024-03-21T02:23:03.377"/>
    <p1510:client id="{51AD50DC-44CE-54BA-D545-6A4935C5AB40}" v="110" dt="2024-03-21T01:17:22.112"/>
    <p1510:client id="{7FD2934F-05A2-3015-C157-4E6618A75953}" v="260" dt="2024-03-21T01:07:26.688"/>
    <p1510:client id="{AC500A4D-6B4A-A8C0-DE23-ED6F465FCC57}" v="143" dt="2024-03-20T19:18:27.766"/>
    <p1510:client id="{F3C6F272-3388-C095-0A13-ABC1B32AAE85}" v="10" dt="2024-03-21T00:40:24.8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47" autoAdjust="0"/>
    <p:restoredTop sz="94660"/>
  </p:normalViewPr>
  <p:slideViewPr>
    <p:cSldViewPr snapToGrid="0" showGuides="1">
      <p:cViewPr varScale="1">
        <p:scale>
          <a:sx n="70" d="100"/>
          <a:sy n="70" d="100"/>
        </p:scale>
        <p:origin x="544"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FDDFCD-B6F3-4AC4-B764-B59D0BF713A2}" type="datetimeFigureOut">
              <a:rPr lang="zh-CN" altLang="en-US" smtClean="0"/>
              <a:t>2024/3/21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87333F-06AE-4E13-922E-90A7B891D5CA}" type="slidenum">
              <a:rPr lang="zh-CN" altLang="en-US" smtClean="0"/>
              <a:t>‹#›</a:t>
            </a:fld>
            <a:endParaRPr lang="zh-CN" altLang="en-US"/>
          </a:p>
        </p:txBody>
      </p:sp>
    </p:spTree>
    <p:extLst>
      <p:ext uri="{BB962C8B-B14F-4D97-AF65-F5344CB8AC3E}">
        <p14:creationId xmlns:p14="http://schemas.microsoft.com/office/powerpoint/2010/main" val="1378444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l="5444" r="2675"/>
          <a:stretch/>
        </p:blipFill>
        <p:spPr>
          <a:xfrm>
            <a:off x="-25400" y="0"/>
            <a:ext cx="12217400" cy="6857999"/>
          </a:xfrm>
          <a:prstGeom prst="rect">
            <a:avLst/>
          </a:prstGeom>
        </p:spPr>
      </p:pic>
    </p:spTree>
    <p:extLst>
      <p:ext uri="{BB962C8B-B14F-4D97-AF65-F5344CB8AC3E}">
        <p14:creationId xmlns:p14="http://schemas.microsoft.com/office/powerpoint/2010/main" val="3114403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5967442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AC0195-DCE6-4ADF-8FF3-6B9D9FDC66B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137E560-9B0D-420A-8B1E-7CD12049D2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ABB29CB-FA26-43D6-A356-24EFB3248A89}"/>
              </a:ext>
            </a:extLst>
          </p:cNvPr>
          <p:cNvSpPr>
            <a:spLocks noGrp="1"/>
          </p:cNvSpPr>
          <p:nvPr>
            <p:ph type="dt" sz="half" idx="10"/>
          </p:nvPr>
        </p:nvSpPr>
        <p:spPr/>
        <p:txBody>
          <a:bodyPr/>
          <a:lstStyle/>
          <a:p>
            <a:fld id="{115A3418-B1B3-4ECA-BA32-90F731BC09F7}" type="datetimeFigureOut">
              <a:rPr lang="zh-CN" altLang="en-US" smtClean="0"/>
              <a:t>2024/3/21</a:t>
            </a:fld>
            <a:endParaRPr lang="zh-CN" altLang="en-US"/>
          </a:p>
        </p:txBody>
      </p:sp>
      <p:sp>
        <p:nvSpPr>
          <p:cNvPr id="5" name="页脚占位符 4">
            <a:extLst>
              <a:ext uri="{FF2B5EF4-FFF2-40B4-BE49-F238E27FC236}">
                <a16:creationId xmlns:a16="http://schemas.microsoft.com/office/drawing/2014/main" id="{DA365B3A-747B-4356-811E-3C0AED37147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F35A2B4-F53F-4CFE-B029-27DBFD7282A6}"/>
              </a:ext>
            </a:extLst>
          </p:cNvPr>
          <p:cNvSpPr>
            <a:spLocks noGrp="1"/>
          </p:cNvSpPr>
          <p:nvPr>
            <p:ph type="sldNum" sz="quarter" idx="12"/>
          </p:nvPr>
        </p:nvSpPr>
        <p:spPr/>
        <p:txBody>
          <a:bodyPr/>
          <a:lstStyle/>
          <a:p>
            <a:fld id="{7C04E2DA-5972-4AA5-BB7F-B78E5F3F4722}" type="slidenum">
              <a:rPr lang="zh-CN" altLang="en-US" smtClean="0"/>
              <a:t>‹#›</a:t>
            </a:fld>
            <a:endParaRPr lang="zh-CN" altLang="en-US"/>
          </a:p>
        </p:txBody>
      </p:sp>
    </p:spTree>
    <p:extLst>
      <p:ext uri="{BB962C8B-B14F-4D97-AF65-F5344CB8AC3E}">
        <p14:creationId xmlns:p14="http://schemas.microsoft.com/office/powerpoint/2010/main" val="105668669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图片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图片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7404519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8" name="组合 7"/>
          <p:cNvGrpSpPr/>
          <p:nvPr userDrawn="1"/>
        </p:nvGrpSpPr>
        <p:grpSpPr>
          <a:xfrm>
            <a:off x="693240" y="1664177"/>
            <a:ext cx="4653460" cy="1764823"/>
            <a:chOff x="2280740" y="1695714"/>
            <a:chExt cx="9412818" cy="3569808"/>
          </a:xfrm>
        </p:grpSpPr>
        <p:sp>
          <p:nvSpPr>
            <p:cNvPr id="6" name="矩形 5"/>
            <p:cNvSpPr/>
            <p:nvPr userDrawn="1"/>
          </p:nvSpPr>
          <p:spPr>
            <a:xfrm>
              <a:off x="2280740" y="1695714"/>
              <a:ext cx="9209618" cy="3290408"/>
            </a:xfrm>
            <a:prstGeom prst="rect">
              <a:avLst/>
            </a:prstGeom>
            <a:noFill/>
            <a:ln w="38100">
              <a:gradFill>
                <a:gsLst>
                  <a:gs pos="0">
                    <a:srgbClr val="E79BFD"/>
                  </a:gs>
                  <a:gs pos="100000">
                    <a:srgbClr val="7AF7F7"/>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矩形 6"/>
            <p:cNvSpPr/>
            <p:nvPr userDrawn="1"/>
          </p:nvSpPr>
          <p:spPr>
            <a:xfrm>
              <a:off x="2483940" y="1975114"/>
              <a:ext cx="9209618" cy="3290408"/>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9" name="组合 8"/>
          <p:cNvGrpSpPr/>
          <p:nvPr userDrawn="1"/>
        </p:nvGrpSpPr>
        <p:grpSpPr>
          <a:xfrm>
            <a:off x="6442620" y="1664177"/>
            <a:ext cx="4653460" cy="1764823"/>
            <a:chOff x="2280740" y="1695714"/>
            <a:chExt cx="9412818" cy="3569808"/>
          </a:xfrm>
        </p:grpSpPr>
        <p:sp>
          <p:nvSpPr>
            <p:cNvPr id="10" name="矩形 9"/>
            <p:cNvSpPr/>
            <p:nvPr userDrawn="1"/>
          </p:nvSpPr>
          <p:spPr>
            <a:xfrm>
              <a:off x="2280740" y="1695714"/>
              <a:ext cx="9209618" cy="3290408"/>
            </a:xfrm>
            <a:prstGeom prst="rect">
              <a:avLst/>
            </a:prstGeom>
            <a:noFill/>
            <a:ln w="38100">
              <a:gradFill>
                <a:gsLst>
                  <a:gs pos="0">
                    <a:srgbClr val="E79BFD"/>
                  </a:gs>
                  <a:gs pos="100000">
                    <a:srgbClr val="7AF7F7"/>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矩形 10"/>
            <p:cNvSpPr/>
            <p:nvPr userDrawn="1"/>
          </p:nvSpPr>
          <p:spPr>
            <a:xfrm>
              <a:off x="2483940" y="1975114"/>
              <a:ext cx="9209618" cy="3290408"/>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2" name="组合 11"/>
          <p:cNvGrpSpPr/>
          <p:nvPr userDrawn="1"/>
        </p:nvGrpSpPr>
        <p:grpSpPr>
          <a:xfrm>
            <a:off x="693240" y="3835877"/>
            <a:ext cx="4653460" cy="1764823"/>
            <a:chOff x="2280740" y="1695714"/>
            <a:chExt cx="9412818" cy="3569808"/>
          </a:xfrm>
        </p:grpSpPr>
        <p:sp>
          <p:nvSpPr>
            <p:cNvPr id="13" name="矩形 12"/>
            <p:cNvSpPr/>
            <p:nvPr userDrawn="1"/>
          </p:nvSpPr>
          <p:spPr>
            <a:xfrm>
              <a:off x="2280740" y="1695714"/>
              <a:ext cx="9209618" cy="3290408"/>
            </a:xfrm>
            <a:prstGeom prst="rect">
              <a:avLst/>
            </a:prstGeom>
            <a:noFill/>
            <a:ln w="38100">
              <a:gradFill>
                <a:gsLst>
                  <a:gs pos="0">
                    <a:srgbClr val="E79BFD"/>
                  </a:gs>
                  <a:gs pos="100000">
                    <a:srgbClr val="7AF7F7"/>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2483940" y="1975114"/>
              <a:ext cx="9209618" cy="3290408"/>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5" name="组合 14"/>
          <p:cNvGrpSpPr/>
          <p:nvPr userDrawn="1"/>
        </p:nvGrpSpPr>
        <p:grpSpPr>
          <a:xfrm>
            <a:off x="6442620" y="3835877"/>
            <a:ext cx="4653460" cy="1764823"/>
            <a:chOff x="2280740" y="1695714"/>
            <a:chExt cx="9412818" cy="3569808"/>
          </a:xfrm>
        </p:grpSpPr>
        <p:sp>
          <p:nvSpPr>
            <p:cNvPr id="16" name="矩形 15"/>
            <p:cNvSpPr/>
            <p:nvPr userDrawn="1"/>
          </p:nvSpPr>
          <p:spPr>
            <a:xfrm>
              <a:off x="2280740" y="1695714"/>
              <a:ext cx="9209618" cy="3290408"/>
            </a:xfrm>
            <a:prstGeom prst="rect">
              <a:avLst/>
            </a:prstGeom>
            <a:noFill/>
            <a:ln w="38100">
              <a:gradFill>
                <a:gsLst>
                  <a:gs pos="0">
                    <a:srgbClr val="E79BFD"/>
                  </a:gs>
                  <a:gs pos="100000">
                    <a:srgbClr val="7AF7F7"/>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2483940" y="1975114"/>
              <a:ext cx="9209618" cy="3290408"/>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extLst>
      <p:ext uri="{BB962C8B-B14F-4D97-AF65-F5344CB8AC3E}">
        <p14:creationId xmlns:p14="http://schemas.microsoft.com/office/powerpoint/2010/main" val="154484523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自定义版式">
    <p:spTree>
      <p:nvGrpSpPr>
        <p:cNvPr id="1" name=""/>
        <p:cNvGrpSpPr/>
        <p:nvPr/>
      </p:nvGrpSpPr>
      <p:grpSpPr>
        <a:xfrm>
          <a:off x="0" y="0"/>
          <a:ext cx="0" cy="0"/>
          <a:chOff x="0" y="0"/>
          <a:chExt cx="0" cy="0"/>
        </a:xfrm>
      </p:grpSpPr>
      <p:pic>
        <p:nvPicPr>
          <p:cNvPr id="14" name="图片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组合 9"/>
          <p:cNvGrpSpPr/>
          <p:nvPr userDrawn="1"/>
        </p:nvGrpSpPr>
        <p:grpSpPr>
          <a:xfrm>
            <a:off x="520701" y="1295399"/>
            <a:ext cx="10969657" cy="4203700"/>
            <a:chOff x="1918313" y="3474787"/>
            <a:chExt cx="7586492" cy="2416971"/>
          </a:xfrm>
        </p:grpSpPr>
        <p:sp>
          <p:nvSpPr>
            <p:cNvPr id="11" name="矩形 10"/>
            <p:cNvSpPr/>
            <p:nvPr userDrawn="1"/>
          </p:nvSpPr>
          <p:spPr>
            <a:xfrm>
              <a:off x="1918313" y="3474787"/>
              <a:ext cx="6200923" cy="2416971"/>
            </a:xfrm>
            <a:prstGeom prst="rect">
              <a:avLst/>
            </a:prstGeom>
            <a:gradFill>
              <a:gsLst>
                <a:gs pos="0">
                  <a:srgbClr val="E79BFD"/>
                </a:gs>
                <a:gs pos="100000">
                  <a:srgbClr val="7AF7F7"/>
                </a:gs>
              </a:gsLst>
              <a:lin ang="5400000" scaled="1"/>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矩形 11"/>
            <p:cNvSpPr/>
            <p:nvPr userDrawn="1"/>
          </p:nvSpPr>
          <p:spPr>
            <a:xfrm>
              <a:off x="3135536" y="3704953"/>
              <a:ext cx="6369269" cy="1891862"/>
            </a:xfrm>
            <a:prstGeom prst="rect">
              <a:avLst/>
            </a:prstGeom>
            <a:solidFill>
              <a:schemeClr val="bg1"/>
            </a:solidFill>
            <a:ln w="38100">
              <a:solidFill>
                <a:srgbClr val="DE2D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7" name="图片 6"/>
          <p:cNvPicPr>
            <a:picLocks noChangeAspect="1"/>
          </p:cNvPicPr>
          <p:nvPr userDrawn="1"/>
        </p:nvPicPr>
        <p:blipFill rotWithShape="1">
          <a:blip r:embed="rId3">
            <a:extLst>
              <a:ext uri="{28A0092B-C50C-407E-A947-70E740481C1C}">
                <a14:useLocalDpi xmlns:a14="http://schemas.microsoft.com/office/drawing/2010/main" val="0"/>
              </a:ext>
            </a:extLst>
          </a:blip>
          <a:srcRect t="61953" r="27526"/>
          <a:stretch/>
        </p:blipFill>
        <p:spPr>
          <a:xfrm>
            <a:off x="-25400" y="12700"/>
            <a:ext cx="7289800" cy="2152650"/>
          </a:xfrm>
          <a:prstGeom prst="rect">
            <a:avLst/>
          </a:prstGeom>
        </p:spPr>
      </p:pic>
    </p:spTree>
    <p:extLst>
      <p:ext uri="{BB962C8B-B14F-4D97-AF65-F5344CB8AC3E}">
        <p14:creationId xmlns:p14="http://schemas.microsoft.com/office/powerpoint/2010/main" val="43368231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p:cNvSpPr/>
          <p:nvPr userDrawn="1"/>
        </p:nvSpPr>
        <p:spPr>
          <a:xfrm>
            <a:off x="381000" y="431801"/>
            <a:ext cx="11480800" cy="595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63291232"/>
      </p:ext>
    </p:extLst>
  </p:cSld>
  <p:clrMapOvr>
    <a:masterClrMapping/>
  </p:clrMapOvr>
  <mc:AlternateContent xmlns:mc="http://schemas.openxmlformats.org/markup-compatibility/2006" xmlns:p14="http://schemas.microsoft.com/office/powerpoint/2010/main">
    <mc:Choice Requires="p14">
      <p:transition spd="slow" p14:dur="4000" advClick="0" advTm="3000">
        <p14:vortex dir="r"/>
      </p:transition>
    </mc:Choice>
    <mc:Fallback xmlns="">
      <p:transition spd="slow" advClick="0" advTm="3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624994"/>
      </p:ext>
    </p:extLst>
  </p:cSld>
  <p:clrMapOvr>
    <a:masterClrMapping/>
  </p:clrMapOvr>
  <mc:AlternateContent xmlns:mc="http://schemas.openxmlformats.org/markup-compatibility/2006" xmlns:p14="http://schemas.microsoft.com/office/powerpoint/2010/main">
    <mc:Choice Requires="p14">
      <p:transition spd="slow" p14:dur="4000" advClick="0" advTm="3000">
        <p14:vortex dir="r"/>
      </p:transition>
    </mc:Choice>
    <mc:Fallback xmlns="">
      <p:transition spd="slow" advClick="0" advTm="300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2.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9D28063-2836-4395-9BF7-0CE5EC156C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2B05FA7-7058-4467-98EB-C08DA499D2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98DD227-E9FB-4342-A61F-14EDD3223F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5A3418-B1B3-4ECA-BA32-90F731BC09F7}" type="datetimeFigureOut">
              <a:rPr lang="zh-CN" altLang="en-US" smtClean="0"/>
              <a:t>2024/3/21</a:t>
            </a:fld>
            <a:endParaRPr lang="zh-CN" altLang="en-US"/>
          </a:p>
        </p:txBody>
      </p:sp>
      <p:sp>
        <p:nvSpPr>
          <p:cNvPr id="5" name="页脚占位符 4">
            <a:extLst>
              <a:ext uri="{FF2B5EF4-FFF2-40B4-BE49-F238E27FC236}">
                <a16:creationId xmlns:a16="http://schemas.microsoft.com/office/drawing/2014/main" id="{2EF1F326-FD31-43AF-8B84-926DBFA648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3D1E04F-8558-49E9-BB04-1BD4057FAF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04E2DA-5972-4AA5-BB7F-B78E5F3F4722}" type="slidenum">
              <a:rPr lang="zh-CN" altLang="en-US" smtClean="0"/>
              <a:t>‹#›</a:t>
            </a:fld>
            <a:endParaRPr lang="zh-CN" altLang="en-US"/>
          </a:p>
        </p:txBody>
      </p:sp>
      <p:pic>
        <p:nvPicPr>
          <p:cNvPr id="7" name="图片 6"/>
          <p:cNvPicPr>
            <a:picLocks noChangeAspect="1"/>
          </p:cNvPicPr>
          <p:nvPr userDrawn="1"/>
        </p:nvPicPr>
        <p:blipFill rotWithShape="1">
          <a:blip r:embed="rId5" cstate="print">
            <a:extLst>
              <a:ext uri="{28A0092B-C50C-407E-A947-70E740481C1C}">
                <a14:useLocalDpi xmlns:a14="http://schemas.microsoft.com/office/drawing/2010/main" val="0"/>
              </a:ext>
            </a:extLst>
          </a:blip>
          <a:srcRect l="5444" r="2675"/>
          <a:stretch/>
        </p:blipFill>
        <p:spPr>
          <a:xfrm>
            <a:off x="-25400" y="0"/>
            <a:ext cx="12217400" cy="6857999"/>
          </a:xfrm>
          <a:prstGeom prst="rect">
            <a:avLst/>
          </a:prstGeom>
        </p:spPr>
      </p:pic>
      <p:sp>
        <p:nvSpPr>
          <p:cNvPr id="8" name="矩形 7"/>
          <p:cNvSpPr/>
          <p:nvPr userDrawn="1"/>
        </p:nvSpPr>
        <p:spPr>
          <a:xfrm>
            <a:off x="241300" y="254000"/>
            <a:ext cx="11684000" cy="6362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50505580"/>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49" r:id="rId3"/>
  </p:sldLayoutIdLst>
  <mc:AlternateContent xmlns:mc="http://schemas.openxmlformats.org/markup-compatibility/2006" xmlns:p14="http://schemas.microsoft.com/office/powerpoint/2010/main">
    <mc:Choice Requires="p14">
      <p:transition spd="slow" p14:dur="2000" advTm="0"/>
    </mc:Choice>
    <mc:Fallback xmlns="">
      <p:transition spd="slow"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E6047F-454F-427A-ADAE-71CDB266278B}" type="datetimeFigureOut">
              <a:rPr lang="zh-CN" altLang="en-US" smtClean="0">
                <a:solidFill>
                  <a:prstClr val="black">
                    <a:tint val="75000"/>
                  </a:prstClr>
                </a:solidFill>
              </a:rPr>
              <a:pPr/>
              <a:t>2024/3/21</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8BF71E-44A9-4CAC-BB2B-2E7DF8A79657}"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62390934"/>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Lst>
  <mc:AlternateContent xmlns:mc="http://schemas.openxmlformats.org/markup-compatibility/2006" xmlns:p14="http://schemas.microsoft.com/office/powerpoint/2010/main">
    <mc:Choice Requires="p14">
      <p:transition spd="slow" p14:dur="4000" advClick="0" advTm="3000">
        <p14:vortex dir="r"/>
      </p:transition>
    </mc:Choice>
    <mc:Fallback xmlns="">
      <p:transition spd="slow" advClick="0"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3.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3.xml"/><Relationship Id="rId1" Type="http://schemas.openxmlformats.org/officeDocument/2006/relationships/tags" Target="../tags/tag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drone flying over a farm&#10;&#10;Description automatically generated">
            <a:extLst>
              <a:ext uri="{FF2B5EF4-FFF2-40B4-BE49-F238E27FC236}">
                <a16:creationId xmlns:a16="http://schemas.microsoft.com/office/drawing/2014/main" id="{66ABAD9F-9335-B21C-DE19-0980321AC085}"/>
              </a:ext>
            </a:extLst>
          </p:cNvPr>
          <p:cNvPicPr>
            <a:picLocks noChangeAspect="1"/>
          </p:cNvPicPr>
          <p:nvPr/>
        </p:nvPicPr>
        <p:blipFill rotWithShape="1">
          <a:blip r:embed="rId2"/>
          <a:srcRect l="6649"/>
          <a:stretch/>
        </p:blipFill>
        <p:spPr>
          <a:xfrm>
            <a:off x="20" y="1282"/>
            <a:ext cx="12191980" cy="6856718"/>
          </a:xfrm>
          <a:prstGeom prst="rect">
            <a:avLst/>
          </a:prstGeom>
        </p:spPr>
      </p:pic>
      <p:sp>
        <p:nvSpPr>
          <p:cNvPr id="3" name="TextBox 2">
            <a:extLst>
              <a:ext uri="{FF2B5EF4-FFF2-40B4-BE49-F238E27FC236}">
                <a16:creationId xmlns:a16="http://schemas.microsoft.com/office/drawing/2014/main" id="{EEC0B42B-A911-ABB6-B0FE-278211820852}"/>
              </a:ext>
            </a:extLst>
          </p:cNvPr>
          <p:cNvSpPr txBox="1"/>
          <p:nvPr/>
        </p:nvSpPr>
        <p:spPr>
          <a:xfrm>
            <a:off x="1016000" y="326571"/>
            <a:ext cx="10242182"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b="1" dirty="0">
                <a:solidFill>
                  <a:srgbClr val="00B050"/>
                </a:solidFill>
                <a:latin typeface="Calibri"/>
                <a:ea typeface="Calibri"/>
                <a:cs typeface="Calibri"/>
              </a:rPr>
              <a:t> </a:t>
            </a:r>
            <a:r>
              <a:rPr lang="en-US" sz="2600" b="1" dirty="0" err="1">
                <a:solidFill>
                  <a:srgbClr val="00B050"/>
                </a:solidFill>
                <a:latin typeface="Calibri"/>
                <a:ea typeface="Calibri"/>
                <a:cs typeface="Calibri"/>
              </a:rPr>
              <a:t>Agro</a:t>
            </a:r>
            <a:r>
              <a:rPr lang="en-US" sz="2600" b="1" dirty="0">
                <a:solidFill>
                  <a:srgbClr val="00B050"/>
                </a:solidFill>
                <a:latin typeface="Calibri"/>
                <a:ea typeface="Calibri"/>
                <a:cs typeface="Calibri"/>
              </a:rPr>
              <a:t>-Genesis: Cultivating Tomorrow's Harvest with Precision Intelligence</a:t>
            </a:r>
            <a:endParaRPr lang="en-US" sz="2600" b="1" dirty="0">
              <a:solidFill>
                <a:srgbClr val="00B050"/>
              </a:solidFill>
              <a:latin typeface="Calibri"/>
              <a:ea typeface="等线"/>
              <a:cs typeface="Calibri"/>
            </a:endParaRPr>
          </a:p>
        </p:txBody>
      </p:sp>
    </p:spTree>
    <p:extLst>
      <p:ext uri="{BB962C8B-B14F-4D97-AF65-F5344CB8AC3E}">
        <p14:creationId xmlns:p14="http://schemas.microsoft.com/office/powerpoint/2010/main" val="7005572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B16534A7-C3D4-4103-B801-413B685C469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047" t="12341" r="19292"/>
          <a:stretch/>
        </p:blipFill>
        <p:spPr>
          <a:xfrm>
            <a:off x="4675517" y="1992941"/>
            <a:ext cx="2565400" cy="3647053"/>
          </a:xfrm>
          <a:prstGeom prst="rect">
            <a:avLst/>
          </a:prstGeom>
        </p:spPr>
      </p:pic>
      <p:sp>
        <p:nvSpPr>
          <p:cNvPr id="2" name="TextBox 1">
            <a:extLst>
              <a:ext uri="{FF2B5EF4-FFF2-40B4-BE49-F238E27FC236}">
                <a16:creationId xmlns:a16="http://schemas.microsoft.com/office/drawing/2014/main" id="{A8BBDBAA-48E8-74B3-6B39-E24B63D8D4EF}"/>
              </a:ext>
            </a:extLst>
          </p:cNvPr>
          <p:cNvSpPr txBox="1"/>
          <p:nvPr/>
        </p:nvSpPr>
        <p:spPr>
          <a:xfrm>
            <a:off x="811398" y="1641967"/>
            <a:ext cx="4200769" cy="40164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00" b="1" dirty="0">
                <a:latin typeface="Calibri"/>
                <a:ea typeface="+mn-lt"/>
                <a:cs typeface="+mn-lt"/>
              </a:rPr>
              <a:t>Before Implementation:</a:t>
            </a:r>
            <a:endParaRPr lang="en-US" sz="1700" b="1" dirty="0">
              <a:latin typeface="Calibri"/>
              <a:ea typeface="Calibri"/>
              <a:cs typeface="Calibri"/>
            </a:endParaRPr>
          </a:p>
          <a:p>
            <a:endParaRPr lang="en-US" sz="1700" dirty="0">
              <a:latin typeface="Calibri"/>
              <a:ea typeface="Calibri"/>
              <a:cs typeface="Calibri"/>
            </a:endParaRPr>
          </a:p>
          <a:p>
            <a:pPr marL="285750" indent="-285750">
              <a:buFont typeface="Wingdings" panose="05000000000000000000" pitchFamily="2" charset="2"/>
              <a:buChar char="Ø"/>
            </a:pPr>
            <a:r>
              <a:rPr lang="en-US" sz="1700" dirty="0">
                <a:latin typeface="Calibri"/>
                <a:ea typeface="+mn-lt"/>
                <a:cs typeface="+mn-lt"/>
              </a:rPr>
              <a:t> Limited insight and anticipation: Traditional methods lack proactive risk assessment.</a:t>
            </a:r>
            <a:endParaRPr lang="en-US" sz="1700" dirty="0">
              <a:latin typeface="Calibri"/>
              <a:ea typeface="Calibri"/>
              <a:cs typeface="Calibri"/>
            </a:endParaRPr>
          </a:p>
          <a:p>
            <a:pPr marL="285750" indent="-285750">
              <a:buFont typeface="Wingdings" panose="05000000000000000000" pitchFamily="2" charset="2"/>
              <a:buChar char="Ø"/>
            </a:pPr>
            <a:r>
              <a:rPr lang="en-US" sz="1700" dirty="0">
                <a:latin typeface="Calibri"/>
                <a:ea typeface="+mn-lt"/>
                <a:cs typeface="+mn-lt"/>
              </a:rPr>
              <a:t>Vulnerability to losses: Farmers struggle with unpredictable weather and market conditions.</a:t>
            </a:r>
            <a:endParaRPr lang="en-US" sz="1700" dirty="0">
              <a:latin typeface="Calibri"/>
              <a:ea typeface="Calibri"/>
              <a:cs typeface="Calibri"/>
            </a:endParaRPr>
          </a:p>
          <a:p>
            <a:pPr marL="285750" indent="-285750">
              <a:buFont typeface="Wingdings" panose="05000000000000000000" pitchFamily="2" charset="2"/>
              <a:buChar char="Ø"/>
            </a:pPr>
            <a:r>
              <a:rPr lang="en-US" sz="1700" dirty="0">
                <a:latin typeface="Calibri"/>
                <a:ea typeface="+mn-lt"/>
                <a:cs typeface="+mn-lt"/>
              </a:rPr>
              <a:t> Reduced yields and profitability: Inadequate data leads to suboptimal resource management.</a:t>
            </a:r>
            <a:endParaRPr lang="en-US" sz="1700" dirty="0">
              <a:latin typeface="Calibri"/>
              <a:ea typeface="Calibri"/>
              <a:cs typeface="Calibri"/>
            </a:endParaRPr>
          </a:p>
          <a:p>
            <a:pPr marL="285750" indent="-285750">
              <a:buFont typeface="Wingdings" panose="05000000000000000000" pitchFamily="2" charset="2"/>
              <a:buChar char="Ø"/>
            </a:pPr>
            <a:r>
              <a:rPr lang="en-US" sz="1700" dirty="0">
                <a:latin typeface="Calibri"/>
                <a:ea typeface="+mn-lt"/>
                <a:cs typeface="+mn-lt"/>
              </a:rPr>
              <a:t>Inefficient fertilizer usage: Lack of insights leads to improper fertilizer application, impacting soil health and crop yields.</a:t>
            </a:r>
            <a:endParaRPr lang="en-US" sz="1700" dirty="0">
              <a:latin typeface="Calibri"/>
              <a:ea typeface="Calibri"/>
              <a:cs typeface="Calibri"/>
            </a:endParaRPr>
          </a:p>
          <a:p>
            <a:pPr algn="l"/>
            <a:endParaRPr lang="en-US" sz="1700" dirty="0">
              <a:latin typeface="Calibri"/>
              <a:ea typeface="等线"/>
              <a:cs typeface="Calibri"/>
            </a:endParaRPr>
          </a:p>
        </p:txBody>
      </p:sp>
      <p:sp>
        <p:nvSpPr>
          <p:cNvPr id="3" name="TextBox 2">
            <a:extLst>
              <a:ext uri="{FF2B5EF4-FFF2-40B4-BE49-F238E27FC236}">
                <a16:creationId xmlns:a16="http://schemas.microsoft.com/office/drawing/2014/main" id="{63FE27ED-7A85-CA89-F5EC-03C866D040D4}"/>
              </a:ext>
            </a:extLst>
          </p:cNvPr>
          <p:cNvSpPr txBox="1"/>
          <p:nvPr/>
        </p:nvSpPr>
        <p:spPr>
          <a:xfrm>
            <a:off x="7297064" y="1992941"/>
            <a:ext cx="4083538"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00" b="1" dirty="0">
                <a:latin typeface="Calibri"/>
                <a:ea typeface="+mn-lt"/>
                <a:cs typeface="+mn-lt"/>
              </a:rPr>
              <a:t>After Implementation:</a:t>
            </a:r>
            <a:endParaRPr lang="en-US" sz="1700" b="1" dirty="0">
              <a:latin typeface="Calibri"/>
              <a:ea typeface="Calibri"/>
              <a:cs typeface="Calibri"/>
            </a:endParaRPr>
          </a:p>
          <a:p>
            <a:endParaRPr lang="en-US" sz="1700" dirty="0">
              <a:latin typeface="Calibri"/>
              <a:ea typeface="Calibri"/>
              <a:cs typeface="Calibri"/>
            </a:endParaRPr>
          </a:p>
          <a:p>
            <a:pPr marL="285750" indent="-285750">
              <a:buFont typeface="Wingdings" panose="05000000000000000000" pitchFamily="2" charset="2"/>
              <a:buChar char="Ø"/>
            </a:pPr>
            <a:r>
              <a:rPr lang="en-US" sz="1700" dirty="0">
                <a:latin typeface="Calibri"/>
                <a:ea typeface="+mn-lt"/>
                <a:cs typeface="+mn-lt"/>
              </a:rPr>
              <a:t> Empowered decision-making: Sensor tech and analytics offer real-time insights.</a:t>
            </a:r>
            <a:endParaRPr lang="en-US" sz="1700" dirty="0">
              <a:latin typeface="Calibri"/>
              <a:ea typeface="Calibri"/>
              <a:cs typeface="Calibri"/>
            </a:endParaRPr>
          </a:p>
          <a:p>
            <a:pPr marL="285750" indent="-285750">
              <a:buFont typeface="Wingdings" panose="05000000000000000000" pitchFamily="2" charset="2"/>
              <a:buChar char="Ø"/>
            </a:pPr>
            <a:r>
              <a:rPr lang="en-US" sz="1700" dirty="0">
                <a:latin typeface="Calibri"/>
                <a:ea typeface="+mn-lt"/>
                <a:cs typeface="+mn-lt"/>
              </a:rPr>
              <a:t> Optimized resource utilization: Predictive analytics optimize resource allocation.</a:t>
            </a:r>
            <a:endParaRPr lang="en-US" sz="1700" dirty="0">
              <a:latin typeface="Calibri"/>
              <a:ea typeface="Calibri"/>
              <a:cs typeface="Calibri"/>
            </a:endParaRPr>
          </a:p>
          <a:p>
            <a:pPr marL="285750" indent="-285750">
              <a:buFont typeface="Wingdings" panose="05000000000000000000" pitchFamily="2" charset="2"/>
              <a:buChar char="Ø"/>
            </a:pPr>
            <a:r>
              <a:rPr lang="en-US" sz="1700" dirty="0">
                <a:latin typeface="Calibri"/>
                <a:ea typeface="+mn-lt"/>
                <a:cs typeface="+mn-lt"/>
              </a:rPr>
              <a:t> Market insights and profit maximization: Farmers capitalize on market trends.</a:t>
            </a:r>
            <a:endParaRPr lang="en-US" sz="1700" dirty="0">
              <a:latin typeface="Calibri"/>
              <a:ea typeface="Calibri"/>
              <a:cs typeface="Calibri"/>
            </a:endParaRPr>
          </a:p>
          <a:p>
            <a:pPr marL="285750" indent="-285750">
              <a:buFont typeface="Wingdings" panose="05000000000000000000" pitchFamily="2" charset="2"/>
              <a:buChar char="Ø"/>
            </a:pPr>
            <a:r>
              <a:rPr lang="en-US" sz="1700" dirty="0">
                <a:latin typeface="Calibri"/>
                <a:ea typeface="+mn-lt"/>
                <a:cs typeface="+mn-lt"/>
              </a:rPr>
              <a:t> Paradigm shift in agriculture: Bridging traditional wisdom with modern innovation.</a:t>
            </a:r>
            <a:endParaRPr lang="en-US" sz="1700" dirty="0">
              <a:latin typeface="Calibri"/>
              <a:ea typeface="Calibri"/>
              <a:cs typeface="Calibri"/>
            </a:endParaRPr>
          </a:p>
          <a:p>
            <a:pPr marL="285750" indent="-285750">
              <a:buFont typeface="Wingdings" panose="05000000000000000000" pitchFamily="2" charset="2"/>
              <a:buChar char="Ø"/>
            </a:pPr>
            <a:r>
              <a:rPr lang="en-US" sz="1700" dirty="0">
                <a:latin typeface="Calibri"/>
                <a:ea typeface="+mn-lt"/>
                <a:cs typeface="+mn-lt"/>
              </a:rPr>
              <a:t> Efficient fertilizer usage: Data-driven recommendations improve fertilizer application, enhancing soil health and maximizing crop yields.</a:t>
            </a:r>
            <a:endParaRPr lang="en-US" sz="1700" dirty="0">
              <a:latin typeface="Calibri"/>
              <a:ea typeface="Calibri"/>
              <a:cs typeface="Calibri"/>
            </a:endParaRPr>
          </a:p>
          <a:p>
            <a:pPr algn="l"/>
            <a:endParaRPr lang="en-US" sz="1700" dirty="0">
              <a:latin typeface="Calibri"/>
              <a:ea typeface="等线"/>
              <a:cs typeface="Calibri"/>
            </a:endParaRPr>
          </a:p>
        </p:txBody>
      </p:sp>
      <p:grpSp>
        <p:nvGrpSpPr>
          <p:cNvPr id="26" name="组合 22">
            <a:extLst>
              <a:ext uri="{FF2B5EF4-FFF2-40B4-BE49-F238E27FC236}">
                <a16:creationId xmlns:a16="http://schemas.microsoft.com/office/drawing/2014/main" id="{5886A4B1-2540-471D-97FD-D9B4ED6075F7}"/>
              </a:ext>
            </a:extLst>
          </p:cNvPr>
          <p:cNvGrpSpPr/>
          <p:nvPr/>
        </p:nvGrpSpPr>
        <p:grpSpPr>
          <a:xfrm>
            <a:off x="814214" y="831048"/>
            <a:ext cx="5776881" cy="973453"/>
            <a:chOff x="4946493" y="1597309"/>
            <a:chExt cx="5776881" cy="778043"/>
          </a:xfrm>
        </p:grpSpPr>
        <p:grpSp>
          <p:nvGrpSpPr>
            <p:cNvPr id="19" name="组合 23">
              <a:extLst>
                <a:ext uri="{FF2B5EF4-FFF2-40B4-BE49-F238E27FC236}">
                  <a16:creationId xmlns:a16="http://schemas.microsoft.com/office/drawing/2014/main" id="{7EEF47A5-86AC-9825-B61F-B61E8743E6FC}"/>
                </a:ext>
              </a:extLst>
            </p:cNvPr>
            <p:cNvGrpSpPr/>
            <p:nvPr/>
          </p:nvGrpSpPr>
          <p:grpSpPr>
            <a:xfrm>
              <a:off x="4946493" y="1597309"/>
              <a:ext cx="5776881" cy="453090"/>
              <a:chOff x="1363751" y="2406894"/>
              <a:chExt cx="5563001" cy="453090"/>
            </a:xfrm>
          </p:grpSpPr>
          <p:sp>
            <p:nvSpPr>
              <p:cNvPr id="21" name="TextBox 35">
                <a:extLst>
                  <a:ext uri="{FF2B5EF4-FFF2-40B4-BE49-F238E27FC236}">
                    <a16:creationId xmlns:a16="http://schemas.microsoft.com/office/drawing/2014/main" id="{0908B265-6B22-9ECB-C8E0-C13212790791}"/>
                  </a:ext>
                </a:extLst>
              </p:cNvPr>
              <p:cNvSpPr txBox="1"/>
              <p:nvPr/>
            </p:nvSpPr>
            <p:spPr>
              <a:xfrm rot="16200000">
                <a:off x="3910391" y="-111448"/>
                <a:ext cx="448412" cy="5485096"/>
              </a:xfrm>
              <a:prstGeom prst="rect">
                <a:avLst/>
              </a:prstGeom>
              <a:noFill/>
              <a:ln w="9525" cap="flat" cmpd="sng" algn="ctr">
                <a:solidFill>
                  <a:srgbClr val="C00000"/>
                </a:solidFill>
                <a:prstDash val="solid"/>
                <a:miter lim="800000"/>
              </a:ln>
              <a:effectLst>
                <a:innerShdw blurRad="127000" dist="88900" dir="18900000">
                  <a:prstClr val="black">
                    <a:alpha val="38000"/>
                  </a:prstClr>
                </a:innerShdw>
              </a:effectLst>
            </p:spPr>
            <p:txBody>
              <a:bodyPr vert="eaVert" lIns="0" tIns="0" rIns="0" bIns="360000" anchor="ctr"/>
              <a:lstStyle>
                <a:defPPr>
                  <a:defRPr lang="zh-CN"/>
                </a:defPPr>
                <a:lvl1pPr algn="ctr">
                  <a:defRPr sz="3200" kern="0">
                    <a:solidFill>
                      <a:prstClr val="white"/>
                    </a:solidFill>
                    <a:latin typeface="Calibri" panose="020F0502020204030204"/>
                    <a:ea typeface="宋体" panose="02010600030101010101" pitchFamily="2"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1219170" eaLnBrk="1" fontAlgn="auto" latinLnBrk="0" hangingPunct="1">
                  <a:lnSpc>
                    <a:spcPct val="100000"/>
                  </a:lnSpc>
                  <a:spcBef>
                    <a:spcPts val="0"/>
                  </a:spcBef>
                  <a:spcAft>
                    <a:spcPts val="0"/>
                  </a:spcAft>
                  <a:buClrTx/>
                  <a:buSzTx/>
                  <a:buFontTx/>
                  <a:buNone/>
                  <a:tabLst/>
                  <a:defRPr/>
                </a:pPr>
                <a:endParaRPr/>
              </a:p>
            </p:txBody>
          </p:sp>
          <p:grpSp>
            <p:nvGrpSpPr>
              <p:cNvPr id="22" name="组合 26">
                <a:extLst>
                  <a:ext uri="{FF2B5EF4-FFF2-40B4-BE49-F238E27FC236}">
                    <a16:creationId xmlns:a16="http://schemas.microsoft.com/office/drawing/2014/main" id="{1879B704-40AF-331A-6BC4-C9717F07FF6C}"/>
                  </a:ext>
                </a:extLst>
              </p:cNvPr>
              <p:cNvGrpSpPr/>
              <p:nvPr/>
            </p:nvGrpSpPr>
            <p:grpSpPr>
              <a:xfrm rot="16200000">
                <a:off x="3971555" y="-151581"/>
                <a:ext cx="347394" cy="5563001"/>
                <a:chOff x="1861559" y="2468597"/>
                <a:chExt cx="1872217" cy="5563001"/>
              </a:xfrm>
            </p:grpSpPr>
            <p:sp>
              <p:nvSpPr>
                <p:cNvPr id="24" name="圆角矩形 10">
                  <a:extLst>
                    <a:ext uri="{FF2B5EF4-FFF2-40B4-BE49-F238E27FC236}">
                      <a16:creationId xmlns:a16="http://schemas.microsoft.com/office/drawing/2014/main" id="{A3CCA158-5352-7402-096F-DA52D9499B1C}"/>
                    </a:ext>
                  </a:extLst>
                </p:cNvPr>
                <p:cNvSpPr/>
                <p:nvPr/>
              </p:nvSpPr>
              <p:spPr>
                <a:xfrm>
                  <a:off x="1861559" y="2468597"/>
                  <a:ext cx="1872217" cy="77469"/>
                </a:xfrm>
                <a:prstGeom prst="roundRect">
                  <a:avLst>
                    <a:gd name="adj" fmla="val 50000"/>
                  </a:avLst>
                </a:prstGeom>
                <a:solidFill>
                  <a:srgbClr val="F30007"/>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srgbClr val="F30007"/>
                    </a:solidFill>
                    <a:effectLst/>
                    <a:uLnTx/>
                    <a:uFillTx/>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25" name="圆角矩形 11">
                  <a:extLst>
                    <a:ext uri="{FF2B5EF4-FFF2-40B4-BE49-F238E27FC236}">
                      <a16:creationId xmlns:a16="http://schemas.microsoft.com/office/drawing/2014/main" id="{EA5F340C-9EA9-8C06-22B1-A27C6843E854}"/>
                    </a:ext>
                  </a:extLst>
                </p:cNvPr>
                <p:cNvSpPr/>
                <p:nvPr/>
              </p:nvSpPr>
              <p:spPr>
                <a:xfrm>
                  <a:off x="1861575" y="7954129"/>
                  <a:ext cx="1872201" cy="77469"/>
                </a:xfrm>
                <a:prstGeom prst="roundRect">
                  <a:avLst>
                    <a:gd name="adj" fmla="val 50000"/>
                  </a:avLst>
                </a:prstGeom>
                <a:solidFill>
                  <a:srgbClr val="F30007"/>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srgbClr val="F30007"/>
                    </a:solidFill>
                    <a:effectLst/>
                    <a:uLnTx/>
                    <a:uFillTx/>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sp>
            <p:nvSpPr>
              <p:cNvPr id="23" name="TextBox 20">
                <a:extLst>
                  <a:ext uri="{FF2B5EF4-FFF2-40B4-BE49-F238E27FC236}">
                    <a16:creationId xmlns:a16="http://schemas.microsoft.com/office/drawing/2014/main" id="{5D620E53-007F-0912-FA1D-D27C0AA9F25E}"/>
                  </a:ext>
                </a:extLst>
              </p:cNvPr>
              <p:cNvSpPr txBox="1"/>
              <p:nvPr/>
            </p:nvSpPr>
            <p:spPr>
              <a:xfrm>
                <a:off x="1615191" y="2410404"/>
                <a:ext cx="625157" cy="449580"/>
              </a:xfrm>
              <a:prstGeom prst="rect">
                <a:avLst/>
              </a:prstGeom>
              <a:solidFill>
                <a:srgbClr val="F30007"/>
              </a:solidFill>
            </p:spPr>
            <p:txBody>
              <a:bodyPr wrap="none" lIns="0" tIns="0" rIns="0" bIns="0" rtlCol="0" anchor="ctr">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800" b="1" i="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sp>
          <p:nvSpPr>
            <p:cNvPr id="20" name="文本框 21">
              <a:extLst>
                <a:ext uri="{FF2B5EF4-FFF2-40B4-BE49-F238E27FC236}">
                  <a16:creationId xmlns:a16="http://schemas.microsoft.com/office/drawing/2014/main" id="{66376D5B-D3DC-5B5A-E4BE-B4FCB9201A9B}"/>
                </a:ext>
              </a:extLst>
            </p:cNvPr>
            <p:cNvSpPr txBox="1">
              <a:spLocks noChangeArrowheads="1"/>
            </p:cNvSpPr>
            <p:nvPr/>
          </p:nvSpPr>
          <p:spPr bwMode="auto">
            <a:xfrm>
              <a:off x="5905284" y="1612771"/>
              <a:ext cx="4578148" cy="762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defTabSz="1219200">
                <a:defRPr/>
              </a:pPr>
              <a:r>
                <a:rPr lang="en-US" dirty="0">
                  <a:solidFill>
                    <a:srgbClr val="FF0000"/>
                  </a:solidFill>
                  <a:latin typeface="Calibri"/>
                  <a:ea typeface="Calibri"/>
                  <a:cs typeface="Calibri"/>
                </a:rPr>
                <a:t>Literature :</a:t>
              </a:r>
              <a:endParaRPr lang="en-US" dirty="0"/>
            </a:p>
            <a:p>
              <a:pPr algn="ctr" defTabSz="1219200">
                <a:defRPr/>
              </a:pPr>
              <a:endParaRPr lang="en-US" dirty="0">
                <a:cs typeface="Calibri"/>
              </a:endParaRPr>
            </a:p>
          </p:txBody>
        </p:sp>
      </p:grpSp>
    </p:spTree>
    <p:extLst>
      <p:ext uri="{BB962C8B-B14F-4D97-AF65-F5344CB8AC3E}">
        <p14:creationId xmlns:p14="http://schemas.microsoft.com/office/powerpoint/2010/main" val="1683314989"/>
      </p:ext>
    </p:extLst>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ircle(in)">
                                      <p:cBhvr>
                                        <p:cTn id="7" dur="1500"/>
                                        <p:tgtEl>
                                          <p:spTgt spid="16"/>
                                        </p:tgtEl>
                                      </p:cBhvr>
                                    </p:animEffect>
                                  </p:childTnLst>
                                </p:cTn>
                              </p:par>
                            </p:childTnLst>
                          </p:cTn>
                        </p:par>
                        <p:par>
                          <p:cTn id="8" fill="hold">
                            <p:stCondLst>
                              <p:cond delay="1500"/>
                            </p:stCondLst>
                            <p:childTnLst>
                              <p:par>
                                <p:cTn id="9" presetID="2" presetClass="entr" presetSubtype="2"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1+#ppt_w/2"/>
                                          </p:val>
                                        </p:tav>
                                        <p:tav tm="100000">
                                          <p:val>
                                            <p:strVal val="#ppt_x"/>
                                          </p:val>
                                        </p:tav>
                                      </p:tavLst>
                                    </p:anim>
                                    <p:anim calcmode="lin" valueType="num">
                                      <p:cBhvr additive="base">
                                        <p:cTn id="12"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1498116-AE88-416E-B65D-EDB8E5697A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圆角 5">
            <a:extLst>
              <a:ext uri="{FF2B5EF4-FFF2-40B4-BE49-F238E27FC236}">
                <a16:creationId xmlns:a16="http://schemas.microsoft.com/office/drawing/2014/main" id="{B18665A9-76C3-4888-BEDA-3934758229DB}"/>
              </a:ext>
            </a:extLst>
          </p:cNvPr>
          <p:cNvSpPr/>
          <p:nvPr/>
        </p:nvSpPr>
        <p:spPr>
          <a:xfrm>
            <a:off x="257175" y="212402"/>
            <a:ext cx="11677650" cy="6433196"/>
          </a:xfrm>
          <a:prstGeom prst="roundRect">
            <a:avLst>
              <a:gd name="adj" fmla="val 1503"/>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文本框 12">
            <a:extLst>
              <a:ext uri="{FF2B5EF4-FFF2-40B4-BE49-F238E27FC236}">
                <a16:creationId xmlns:a16="http://schemas.microsoft.com/office/drawing/2014/main" id="{48AF083D-BE2D-4275-BA91-B0310D81CAEF}"/>
              </a:ext>
            </a:extLst>
          </p:cNvPr>
          <p:cNvSpPr txBox="1"/>
          <p:nvPr/>
        </p:nvSpPr>
        <p:spPr>
          <a:xfrm>
            <a:off x="497548" y="470068"/>
            <a:ext cx="9647504" cy="369332"/>
          </a:xfrm>
          <a:prstGeom prst="rect">
            <a:avLst/>
          </a:prstGeom>
          <a:noFill/>
        </p:spPr>
        <p:txBody>
          <a:bodyPr wrap="square" rtlCol="0">
            <a:spAutoFit/>
          </a:bodyPr>
          <a:lstStyle/>
          <a:p>
            <a:pPr marL="285750" indent="-285750" defTabSz="1219200">
              <a:buFont typeface="Wingdings" panose="05000000000000000000" pitchFamily="2" charset="2"/>
              <a:buChar char="n"/>
              <a:defRPr/>
            </a:pPr>
            <a:endParaRPr/>
          </a:p>
        </p:txBody>
      </p:sp>
      <p:grpSp>
        <p:nvGrpSpPr>
          <p:cNvPr id="7" name="组合 6">
            <a:extLst>
              <a:ext uri="{FF2B5EF4-FFF2-40B4-BE49-F238E27FC236}">
                <a16:creationId xmlns:a16="http://schemas.microsoft.com/office/drawing/2014/main" id="{74862AFC-AAD5-4DCE-A9BD-DCE9C75FCA11}"/>
              </a:ext>
            </a:extLst>
          </p:cNvPr>
          <p:cNvGrpSpPr/>
          <p:nvPr/>
        </p:nvGrpSpPr>
        <p:grpSpPr>
          <a:xfrm>
            <a:off x="565809" y="413574"/>
            <a:ext cx="11117951" cy="5975228"/>
            <a:chOff x="600075" y="1765300"/>
            <a:chExt cx="6689725" cy="3962400"/>
          </a:xfrm>
        </p:grpSpPr>
        <p:grpSp>
          <p:nvGrpSpPr>
            <p:cNvPr id="8" name="组合 7">
              <a:extLst>
                <a:ext uri="{FF2B5EF4-FFF2-40B4-BE49-F238E27FC236}">
                  <a16:creationId xmlns:a16="http://schemas.microsoft.com/office/drawing/2014/main" id="{5A422BB3-03B7-42CB-B6DA-6F8367F9E0C7}"/>
                </a:ext>
              </a:extLst>
            </p:cNvPr>
            <p:cNvGrpSpPr/>
            <p:nvPr/>
          </p:nvGrpSpPr>
          <p:grpSpPr>
            <a:xfrm>
              <a:off x="968375" y="2314290"/>
              <a:ext cx="3172515" cy="3223308"/>
              <a:chOff x="968375" y="2135400"/>
              <a:chExt cx="3522573" cy="3223308"/>
            </a:xfrm>
          </p:grpSpPr>
          <p:grpSp>
            <p:nvGrpSpPr>
              <p:cNvPr id="10" name="组合 9">
                <a:extLst>
                  <a:ext uri="{FF2B5EF4-FFF2-40B4-BE49-F238E27FC236}">
                    <a16:creationId xmlns:a16="http://schemas.microsoft.com/office/drawing/2014/main" id="{B48585E6-A30B-4B07-9E40-F2EA3BB145BA}"/>
                  </a:ext>
                </a:extLst>
              </p:cNvPr>
              <p:cNvGrpSpPr/>
              <p:nvPr/>
            </p:nvGrpSpPr>
            <p:grpSpPr>
              <a:xfrm>
                <a:off x="968375" y="2135400"/>
                <a:ext cx="3522573" cy="3223308"/>
                <a:chOff x="968375" y="2135400"/>
                <a:chExt cx="3522573" cy="3223308"/>
              </a:xfrm>
            </p:grpSpPr>
            <p:sp>
              <p:nvSpPr>
                <p:cNvPr id="12" name="文本框 11">
                  <a:extLst>
                    <a:ext uri="{FF2B5EF4-FFF2-40B4-BE49-F238E27FC236}">
                      <a16:creationId xmlns:a16="http://schemas.microsoft.com/office/drawing/2014/main" id="{2A120E0F-2B99-4678-B14F-B5CF6D109C2E}"/>
                    </a:ext>
                  </a:extLst>
                </p:cNvPr>
                <p:cNvSpPr txBox="1"/>
                <p:nvPr/>
              </p:nvSpPr>
              <p:spPr>
                <a:xfrm>
                  <a:off x="968375" y="2135400"/>
                  <a:ext cx="2769250" cy="387786"/>
                </a:xfrm>
                <a:prstGeom prst="rect">
                  <a:avLst/>
                </a:prstGeom>
                <a:noFill/>
              </p:spPr>
              <p:txBody>
                <a:bodyPr wrap="square" lIns="91440" tIns="45720" rIns="91440" bIns="45720" anchor="t">
                  <a:spAutoFit/>
                </a:bodyPr>
                <a:lstStyle/>
                <a:p>
                  <a:r>
                    <a:rPr lang="en-US" sz="3200" dirty="0">
                      <a:solidFill>
                        <a:srgbClr val="FF0000"/>
                      </a:solidFill>
                      <a:latin typeface="Calibri"/>
                      <a:ea typeface="等线"/>
                      <a:cs typeface="Calibri"/>
                    </a:rPr>
                    <a:t>Future Aspects:</a:t>
                  </a:r>
                  <a:endParaRPr sz="3200" dirty="0">
                    <a:solidFill>
                      <a:srgbClr val="FF0000"/>
                    </a:solidFill>
                    <a:latin typeface="Calibri"/>
                    <a:cs typeface="Calibri"/>
                  </a:endParaRPr>
                </a:p>
              </p:txBody>
            </p:sp>
            <p:sp>
              <p:nvSpPr>
                <p:cNvPr id="14" name="文本框 13">
                  <a:extLst>
                    <a:ext uri="{FF2B5EF4-FFF2-40B4-BE49-F238E27FC236}">
                      <a16:creationId xmlns:a16="http://schemas.microsoft.com/office/drawing/2014/main" id="{DECB8529-56DA-4197-905C-DEA02C001FF4}"/>
                    </a:ext>
                  </a:extLst>
                </p:cNvPr>
                <p:cNvSpPr txBox="1"/>
                <p:nvPr/>
              </p:nvSpPr>
              <p:spPr>
                <a:xfrm>
                  <a:off x="987585" y="2675836"/>
                  <a:ext cx="3503363" cy="2682872"/>
                </a:xfrm>
                <a:prstGeom prst="rect">
                  <a:avLst/>
                </a:prstGeom>
                <a:noFill/>
              </p:spPr>
              <p:txBody>
                <a:bodyPr wrap="square" lIns="91440" tIns="45720" rIns="91440" bIns="45720" anchor="t">
                  <a:spAutoFit/>
                </a:bodyPr>
                <a:lstStyle/>
                <a:p>
                  <a:pPr marL="285750" indent="-285750">
                    <a:buFont typeface="Wingdings"/>
                    <a:buChar char="v"/>
                  </a:pPr>
                  <a:endParaRPr lang="en-US" sz="2000" dirty="0">
                    <a:latin typeface="Calibri"/>
                    <a:ea typeface="+mn-lt"/>
                    <a:cs typeface="+mn-lt"/>
                  </a:endParaRPr>
                </a:p>
                <a:p>
                  <a:pPr marL="285750" indent="-285750">
                    <a:buFont typeface="Wingdings"/>
                    <a:buChar char="v"/>
                  </a:pPr>
                  <a:endParaRPr lang="en-US" sz="2000" dirty="0">
                    <a:latin typeface="Calibri"/>
                    <a:ea typeface="+mn-lt"/>
                    <a:cs typeface="+mn-lt"/>
                  </a:endParaRPr>
                </a:p>
                <a:p>
                  <a:pPr marL="285750" indent="-285750">
                    <a:buFont typeface="Wingdings"/>
                    <a:buChar char="v"/>
                  </a:pPr>
                  <a:r>
                    <a:rPr lang="en-US" sz="2000" dirty="0">
                      <a:latin typeface="Calibri"/>
                      <a:ea typeface="+mn-lt"/>
                      <a:cs typeface="+mn-lt"/>
                    </a:rPr>
                    <a:t> Crop bioengineering for resilience </a:t>
                  </a:r>
                  <a:endParaRPr lang="en-US" sz="2000" dirty="0">
                    <a:latin typeface="Calibri"/>
                    <a:ea typeface="+mn-lt"/>
                    <a:cs typeface="Calibri"/>
                  </a:endParaRPr>
                </a:p>
                <a:p>
                  <a:r>
                    <a:rPr lang="en-US" sz="2000" dirty="0">
                      <a:latin typeface="Calibri"/>
                      <a:ea typeface="+mn-lt"/>
                      <a:cs typeface="+mn-lt"/>
                    </a:rPr>
                    <a:t>      enhancement.</a:t>
                  </a:r>
                  <a:endParaRPr lang="en-US" sz="2000" dirty="0">
                    <a:latin typeface="Calibri"/>
                    <a:ea typeface="等线" panose="020F0502020204030204"/>
                    <a:cs typeface="Calibri"/>
                  </a:endParaRPr>
                </a:p>
                <a:p>
                  <a:pPr marL="285750" indent="-285750">
                    <a:buFont typeface="Wingdings"/>
                    <a:buChar char="v"/>
                  </a:pPr>
                  <a:r>
                    <a:rPr lang="en-US" sz="2000" dirty="0">
                      <a:latin typeface="Calibri"/>
                      <a:ea typeface="+mn-lt"/>
                      <a:cs typeface="+mn-lt"/>
                    </a:rPr>
                    <a:t> Blockchain for transparent supply chains.</a:t>
                  </a:r>
                  <a:endParaRPr lang="en-US" sz="2000" dirty="0">
                    <a:latin typeface="Calibri"/>
                    <a:ea typeface="等线" panose="020F0502020204030204"/>
                    <a:cs typeface="Calibri"/>
                  </a:endParaRPr>
                </a:p>
                <a:p>
                  <a:pPr marL="285750" indent="-285750">
                    <a:buFont typeface="Wingdings"/>
                    <a:buChar char="v"/>
                  </a:pPr>
                  <a:r>
                    <a:rPr lang="en-US" sz="2000" dirty="0">
                      <a:latin typeface="Calibri"/>
                      <a:ea typeface="+mn-lt"/>
                      <a:cs typeface="+mn-lt"/>
                    </a:rPr>
                    <a:t> Global platform expansion for diverse markets.</a:t>
                  </a:r>
                  <a:endParaRPr lang="en-US" sz="2000" dirty="0">
                    <a:latin typeface="Calibri"/>
                    <a:ea typeface="等线" panose="020F0502020204030204"/>
                    <a:cs typeface="Calibri"/>
                  </a:endParaRPr>
                </a:p>
                <a:p>
                  <a:pPr marL="285750" indent="-285750">
                    <a:buFont typeface="Wingdings"/>
                    <a:buChar char="v"/>
                  </a:pPr>
                  <a:r>
                    <a:rPr lang="en-US" sz="2000" dirty="0">
                      <a:latin typeface="Calibri"/>
                      <a:ea typeface="+mn-lt"/>
                      <a:cs typeface="+mn-lt"/>
                    </a:rPr>
                    <a:t> AI integration for advanced sensors.</a:t>
                  </a:r>
                  <a:endParaRPr lang="en-US" sz="2000" dirty="0">
                    <a:latin typeface="Calibri"/>
                    <a:ea typeface="等线" panose="020F0502020204030204"/>
                    <a:cs typeface="Calibri"/>
                  </a:endParaRPr>
                </a:p>
                <a:p>
                  <a:pPr marL="285750" indent="-285750">
                    <a:buFont typeface="Wingdings"/>
                    <a:buChar char="v"/>
                  </a:pPr>
                  <a:r>
                    <a:rPr lang="en-US" sz="2000" dirty="0">
                      <a:latin typeface="Calibri"/>
                      <a:ea typeface="+mn-lt"/>
                      <a:cs typeface="+mn-lt"/>
                    </a:rPr>
                    <a:t> Crop genetic modification for productivity.</a:t>
                  </a:r>
                  <a:endParaRPr lang="en-US" sz="2000" dirty="0">
                    <a:latin typeface="Calibri"/>
                    <a:ea typeface="等线" panose="020F0502020204030204"/>
                    <a:cs typeface="Calibri"/>
                  </a:endParaRPr>
                </a:p>
                <a:p>
                  <a:pPr marL="285750" indent="-285750">
                    <a:buFont typeface="Wingdings"/>
                    <a:buChar char="v"/>
                  </a:pPr>
                  <a:r>
                    <a:rPr lang="en-US" sz="2000" dirty="0">
                      <a:latin typeface="Calibri"/>
                      <a:ea typeface="+mn-lt"/>
                      <a:cs typeface="+mn-lt"/>
                    </a:rPr>
                    <a:t> Sustainable farming through modern tech.</a:t>
                  </a:r>
                  <a:endParaRPr lang="en-US" sz="2000" dirty="0">
                    <a:latin typeface="Calibri"/>
                    <a:ea typeface="等线" panose="020F0502020204030204"/>
                    <a:cs typeface="Calibri"/>
                  </a:endParaRPr>
                </a:p>
                <a:p>
                  <a:pPr marL="285750" indent="-285750">
                    <a:lnSpc>
                      <a:spcPct val="150000"/>
                    </a:lnSpc>
                    <a:buFont typeface="Wingdings"/>
                    <a:buChar char="v"/>
                  </a:pPr>
                  <a:endParaRPr sz="2000" dirty="0">
                    <a:latin typeface="Calibri"/>
                    <a:ea typeface="等线" panose="020F0502020204030204"/>
                    <a:cs typeface="Calibri"/>
                  </a:endParaRPr>
                </a:p>
                <a:p>
                  <a:pPr marL="285750" indent="-285750">
                    <a:lnSpc>
                      <a:spcPct val="150000"/>
                    </a:lnSpc>
                    <a:buClr>
                      <a:schemeClr val="accent6"/>
                    </a:buClr>
                    <a:buFont typeface="Wingdings"/>
                    <a:buChar char="v"/>
                  </a:pPr>
                  <a:endParaRPr sz="2000" dirty="0">
                    <a:latin typeface="Calibri"/>
                    <a:ea typeface="等线" panose="020F0502020204030204"/>
                    <a:cs typeface="Calibri"/>
                  </a:endParaRPr>
                </a:p>
              </p:txBody>
            </p:sp>
          </p:grpSp>
          <p:cxnSp>
            <p:nvCxnSpPr>
              <p:cNvPr id="11" name="直接连接符 10">
                <a:extLst>
                  <a:ext uri="{FF2B5EF4-FFF2-40B4-BE49-F238E27FC236}">
                    <a16:creationId xmlns:a16="http://schemas.microsoft.com/office/drawing/2014/main" id="{D8D709A3-09D9-4D0D-8512-D0E78E067EAD}"/>
                  </a:ext>
                </a:extLst>
              </p:cNvPr>
              <p:cNvCxnSpPr/>
              <p:nvPr/>
            </p:nvCxnSpPr>
            <p:spPr>
              <a:xfrm>
                <a:off x="1031875" y="2667000"/>
                <a:ext cx="2762758" cy="0"/>
              </a:xfrm>
              <a:prstGeom prst="line">
                <a:avLst/>
              </a:prstGeom>
              <a:ln w="28575">
                <a:solidFill>
                  <a:srgbClr val="F30007"/>
                </a:solidFill>
              </a:ln>
            </p:spPr>
            <p:style>
              <a:lnRef idx="1">
                <a:schemeClr val="accent1"/>
              </a:lnRef>
              <a:fillRef idx="0">
                <a:schemeClr val="accent1"/>
              </a:fillRef>
              <a:effectRef idx="0">
                <a:schemeClr val="accent1"/>
              </a:effectRef>
              <a:fontRef idx="minor">
                <a:schemeClr val="tx1"/>
              </a:fontRef>
            </p:style>
          </p:cxnSp>
        </p:grpSp>
        <p:sp>
          <p:nvSpPr>
            <p:cNvPr id="9" name="矩形 8">
              <a:extLst>
                <a:ext uri="{FF2B5EF4-FFF2-40B4-BE49-F238E27FC236}">
                  <a16:creationId xmlns:a16="http://schemas.microsoft.com/office/drawing/2014/main" id="{0E3C26B2-357C-4B02-86AB-388F61C3AB77}"/>
                </a:ext>
              </a:extLst>
            </p:cNvPr>
            <p:cNvSpPr/>
            <p:nvPr/>
          </p:nvSpPr>
          <p:spPr>
            <a:xfrm>
              <a:off x="600075" y="1765300"/>
              <a:ext cx="6689725" cy="3962400"/>
            </a:xfrm>
            <a:prstGeom prst="rect">
              <a:avLst/>
            </a:prstGeom>
            <a:noFill/>
            <a:ln w="28575">
              <a:solidFill>
                <a:srgbClr val="F300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pic>
        <p:nvPicPr>
          <p:cNvPr id="3" name="图片 2">
            <a:extLst>
              <a:ext uri="{FF2B5EF4-FFF2-40B4-BE49-F238E27FC236}">
                <a16:creationId xmlns:a16="http://schemas.microsoft.com/office/drawing/2014/main" id="{B0CD89C8-1EF0-4E51-9B92-7C138B0F85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2499" y="1088693"/>
            <a:ext cx="5613399" cy="5613399"/>
          </a:xfrm>
          <a:prstGeom prst="rect">
            <a:avLst/>
          </a:prstGeom>
        </p:spPr>
      </p:pic>
    </p:spTree>
    <p:extLst>
      <p:ext uri="{BB962C8B-B14F-4D97-AF65-F5344CB8AC3E}">
        <p14:creationId xmlns:p14="http://schemas.microsoft.com/office/powerpoint/2010/main" val="18327682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48AF083D-BE2D-4275-BA91-B0310D81CAEF}"/>
              </a:ext>
            </a:extLst>
          </p:cNvPr>
          <p:cNvSpPr txBox="1"/>
          <p:nvPr/>
        </p:nvSpPr>
        <p:spPr>
          <a:xfrm>
            <a:off x="497548" y="470068"/>
            <a:ext cx="9647504" cy="369332"/>
          </a:xfrm>
          <a:prstGeom prst="rect">
            <a:avLst/>
          </a:prstGeom>
          <a:noFill/>
        </p:spPr>
        <p:txBody>
          <a:bodyPr wrap="square" rtlCol="0">
            <a:spAutoFit/>
          </a:bodyPr>
          <a:lstStyle/>
          <a:p>
            <a:pPr marL="285750" indent="-285750" defTabSz="1219200">
              <a:buFont typeface="Wingdings" panose="05000000000000000000" pitchFamily="2" charset="2"/>
              <a:buChar char="n"/>
              <a:defRPr/>
            </a:pPr>
            <a:endParaRPr/>
          </a:p>
        </p:txBody>
      </p:sp>
      <p:grpSp>
        <p:nvGrpSpPr>
          <p:cNvPr id="7" name="组合 6">
            <a:extLst>
              <a:ext uri="{FF2B5EF4-FFF2-40B4-BE49-F238E27FC236}">
                <a16:creationId xmlns:a16="http://schemas.microsoft.com/office/drawing/2014/main" id="{F5476FD6-A90A-4AD8-9484-A89D4C008E34}"/>
              </a:ext>
            </a:extLst>
          </p:cNvPr>
          <p:cNvGrpSpPr/>
          <p:nvPr/>
        </p:nvGrpSpPr>
        <p:grpSpPr>
          <a:xfrm>
            <a:off x="778331" y="2039334"/>
            <a:ext cx="10635336" cy="3824010"/>
            <a:chOff x="778331" y="2306034"/>
            <a:chExt cx="10635336" cy="3824010"/>
          </a:xfrm>
        </p:grpSpPr>
        <p:grpSp>
          <p:nvGrpSpPr>
            <p:cNvPr id="8" name="组合 7">
              <a:extLst>
                <a:ext uri="{FF2B5EF4-FFF2-40B4-BE49-F238E27FC236}">
                  <a16:creationId xmlns:a16="http://schemas.microsoft.com/office/drawing/2014/main" id="{26EB0624-D3A6-4C76-B1AD-5C7AA4F926A8}"/>
                </a:ext>
              </a:extLst>
            </p:cNvPr>
            <p:cNvGrpSpPr/>
            <p:nvPr/>
          </p:nvGrpSpPr>
          <p:grpSpPr>
            <a:xfrm>
              <a:off x="778331" y="2315142"/>
              <a:ext cx="5281158" cy="1747896"/>
              <a:chOff x="778331" y="2818930"/>
              <a:chExt cx="5281158" cy="1747896"/>
            </a:xfrm>
          </p:grpSpPr>
          <p:sp>
            <p:nvSpPr>
              <p:cNvPr id="18" name="TextBox 16">
                <a:extLst>
                  <a:ext uri="{FF2B5EF4-FFF2-40B4-BE49-F238E27FC236}">
                    <a16:creationId xmlns:a16="http://schemas.microsoft.com/office/drawing/2014/main" id="{5E068DE9-9EC7-4085-8D84-F65A607BF60A}"/>
                  </a:ext>
                </a:extLst>
              </p:cNvPr>
              <p:cNvSpPr txBox="1"/>
              <p:nvPr/>
            </p:nvSpPr>
            <p:spPr>
              <a:xfrm>
                <a:off x="778331" y="2818930"/>
                <a:ext cx="2751449" cy="338554"/>
              </a:xfrm>
              <a:prstGeom prst="rect">
                <a:avLst/>
              </a:prstGeom>
            </p:spPr>
            <p:txBody>
              <a:bodyPr wrap="square">
                <a:spAutoFit/>
              </a:bodyPr>
              <a:lstStyle>
                <a:defPPr>
                  <a:defRPr lang="zh-CN"/>
                </a:defPPr>
                <a:lvl1pPr>
                  <a:lnSpc>
                    <a:spcPct val="100000"/>
                  </a:lnSpc>
                  <a:defRPr sz="3200">
                    <a:ln w="6350">
                      <a:noFill/>
                    </a:ln>
                    <a:solidFill>
                      <a:schemeClr val="accent6"/>
                    </a:solidFill>
                    <a:latin typeface="思源宋体 CN Heavy" panose="02020900000000000000" pitchFamily="18" charset="-122"/>
                    <a:ea typeface="思源宋体 CN Heavy" panose="02020900000000000000" pitchFamily="18" charset="-122"/>
                  </a:defRPr>
                </a:lvl1pPr>
              </a:lstStyle>
              <a:p>
                <a:pPr marL="285750" indent="-285750">
                  <a:buFont typeface="Wingdings" panose="05000000000000000000" pitchFamily="2" charset="2"/>
                  <a:buChar char="u"/>
                </a:pPr>
                <a:endParaRPr/>
              </a:p>
            </p:txBody>
          </p:sp>
          <p:sp>
            <p:nvSpPr>
              <p:cNvPr id="19" name="Rectangle 12">
                <a:extLst>
                  <a:ext uri="{FF2B5EF4-FFF2-40B4-BE49-F238E27FC236}">
                    <a16:creationId xmlns:a16="http://schemas.microsoft.com/office/drawing/2014/main" id="{BA178F77-2B36-4A44-8B34-CA9308540190}"/>
                  </a:ext>
                </a:extLst>
              </p:cNvPr>
              <p:cNvSpPr/>
              <p:nvPr/>
            </p:nvSpPr>
            <p:spPr>
              <a:xfrm>
                <a:off x="778333" y="3181831"/>
                <a:ext cx="5281156" cy="1384995"/>
              </a:xfrm>
              <a:prstGeom prst="rect">
                <a:avLst/>
              </a:prstGeom>
            </p:spPr>
            <p:txBody>
              <a:bodyPr wrap="square">
                <a:spAutoFit/>
              </a:bodyPr>
              <a:lstStyle/>
              <a:p>
                <a:pPr marL="171450" indent="-171450">
                  <a:lnSpc>
                    <a:spcPct val="120000"/>
                  </a:lnSpc>
                  <a:buClr>
                    <a:schemeClr val="accent6"/>
                  </a:buClr>
                  <a:buFont typeface="Arial" panose="020B0604020202020204" pitchFamily="34" charset="0"/>
                  <a:buChar char="•"/>
                </a:pPr>
                <a:endParaRPr lang="en-US" altLang="zh-CN" sz="1400" dirty="0">
                  <a:solidFill>
                    <a:schemeClr val="tx1">
                      <a:lumMod val="85000"/>
                      <a:lumOff val="1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a:p>
                <a:pPr marL="171450" indent="-171450">
                  <a:lnSpc>
                    <a:spcPct val="120000"/>
                  </a:lnSpc>
                  <a:buClr>
                    <a:schemeClr val="accent6"/>
                  </a:buClr>
                  <a:buFont typeface="Arial" panose="020B0604020202020204" pitchFamily="34" charset="0"/>
                  <a:buChar char="•"/>
                </a:pPr>
                <a:endParaRPr lang="en-US" altLang="zh-CN" sz="1400" dirty="0">
                  <a:solidFill>
                    <a:schemeClr val="tx1">
                      <a:lumMod val="85000"/>
                      <a:lumOff val="1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a:p>
                <a:pPr>
                  <a:lnSpc>
                    <a:spcPct val="120000"/>
                  </a:lnSpc>
                  <a:buClr>
                    <a:schemeClr val="accent6"/>
                  </a:buClr>
                </a:pPr>
                <a:endParaRPr lang="zh-CN" altLang="en-US" sz="1400" dirty="0">
                  <a:solidFill>
                    <a:schemeClr val="tx1">
                      <a:lumMod val="85000"/>
                      <a:lumOff val="1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9" name="组合 8">
              <a:extLst>
                <a:ext uri="{FF2B5EF4-FFF2-40B4-BE49-F238E27FC236}">
                  <a16:creationId xmlns:a16="http://schemas.microsoft.com/office/drawing/2014/main" id="{87B6FD2C-D8ED-42F0-A09B-294D4AD82ABB}"/>
                </a:ext>
              </a:extLst>
            </p:cNvPr>
            <p:cNvGrpSpPr/>
            <p:nvPr/>
          </p:nvGrpSpPr>
          <p:grpSpPr>
            <a:xfrm>
              <a:off x="778332" y="4136830"/>
              <a:ext cx="5281156" cy="1993214"/>
              <a:chOff x="778332" y="4512796"/>
              <a:chExt cx="5281156" cy="1993214"/>
            </a:xfrm>
          </p:grpSpPr>
          <p:sp>
            <p:nvSpPr>
              <p:cNvPr id="16" name="TextBox 16">
                <a:extLst>
                  <a:ext uri="{FF2B5EF4-FFF2-40B4-BE49-F238E27FC236}">
                    <a16:creationId xmlns:a16="http://schemas.microsoft.com/office/drawing/2014/main" id="{0414F2CB-AEE3-49B2-8214-4D590C5CA07E}"/>
                  </a:ext>
                </a:extLst>
              </p:cNvPr>
              <p:cNvSpPr txBox="1"/>
              <p:nvPr/>
            </p:nvSpPr>
            <p:spPr>
              <a:xfrm>
                <a:off x="778332" y="4512796"/>
                <a:ext cx="4542968" cy="584775"/>
              </a:xfrm>
              <a:prstGeom prst="rect">
                <a:avLst/>
              </a:prstGeom>
            </p:spPr>
            <p:txBody>
              <a:bodyPr wrap="square">
                <a:spAutoFit/>
              </a:bodyPr>
              <a:lstStyle>
                <a:defPPr>
                  <a:defRPr lang="zh-CN"/>
                </a:defPPr>
                <a:lvl1pPr>
                  <a:lnSpc>
                    <a:spcPct val="100000"/>
                  </a:lnSpc>
                  <a:defRPr sz="3200">
                    <a:ln w="6350">
                      <a:noFill/>
                    </a:ln>
                    <a:solidFill>
                      <a:schemeClr val="accent6"/>
                    </a:solidFill>
                    <a:latin typeface="思源宋体 CN Heavy" panose="02020900000000000000" pitchFamily="18" charset="-122"/>
                    <a:ea typeface="思源宋体 CN Heavy" panose="02020900000000000000" pitchFamily="18" charset="-122"/>
                  </a:defRPr>
                </a:lvl1pPr>
              </a:lstStyle>
              <a:p>
                <a:pPr marL="285750" indent="-285750">
                  <a:buFont typeface="Wingdings" panose="05000000000000000000" pitchFamily="2" charset="2"/>
                  <a:buChar char="u"/>
                </a:pPr>
                <a:endParaRPr/>
              </a:p>
            </p:txBody>
          </p:sp>
          <p:sp>
            <p:nvSpPr>
              <p:cNvPr id="17" name="Rectangle 12">
                <a:extLst>
                  <a:ext uri="{FF2B5EF4-FFF2-40B4-BE49-F238E27FC236}">
                    <a16:creationId xmlns:a16="http://schemas.microsoft.com/office/drawing/2014/main" id="{1D908235-5D86-4949-A6AD-1D625392339E}"/>
                  </a:ext>
                </a:extLst>
              </p:cNvPr>
              <p:cNvSpPr/>
              <p:nvPr/>
            </p:nvSpPr>
            <p:spPr>
              <a:xfrm>
                <a:off x="778333" y="5121015"/>
                <a:ext cx="5281155" cy="1384995"/>
              </a:xfrm>
              <a:prstGeom prst="rect">
                <a:avLst/>
              </a:prstGeom>
            </p:spPr>
            <p:txBody>
              <a:bodyPr wrap="square">
                <a:spAutoFit/>
              </a:bodyPr>
              <a:lstStyle/>
              <a:p>
                <a:pPr marL="171450" indent="-171450">
                  <a:lnSpc>
                    <a:spcPct val="120000"/>
                  </a:lnSpc>
                  <a:buClr>
                    <a:schemeClr val="accent6"/>
                  </a:buClr>
                  <a:buFont typeface="Arial" panose="020B0604020202020204" pitchFamily="34" charset="0"/>
                  <a:buChar char="•"/>
                </a:pPr>
                <a:endParaRPr lang="en-US" altLang="zh-CN" sz="1400" dirty="0">
                  <a:solidFill>
                    <a:schemeClr val="tx1">
                      <a:lumMod val="85000"/>
                      <a:lumOff val="1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a:p>
                <a:pPr marL="171450" indent="-171450">
                  <a:lnSpc>
                    <a:spcPct val="120000"/>
                  </a:lnSpc>
                  <a:buClr>
                    <a:schemeClr val="accent6"/>
                  </a:buClr>
                  <a:buFont typeface="Arial" panose="020B0604020202020204" pitchFamily="34" charset="0"/>
                  <a:buChar char="•"/>
                </a:pPr>
                <a:endParaRPr lang="zh-CN" altLang="en-US" sz="1400" dirty="0">
                  <a:solidFill>
                    <a:schemeClr val="tx1">
                      <a:lumMod val="85000"/>
                      <a:lumOff val="1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10" name="组合 9">
              <a:extLst>
                <a:ext uri="{FF2B5EF4-FFF2-40B4-BE49-F238E27FC236}">
                  <a16:creationId xmlns:a16="http://schemas.microsoft.com/office/drawing/2014/main" id="{C5B7A6D8-4092-48C4-B89A-D6E82A58B184}"/>
                </a:ext>
              </a:extLst>
            </p:cNvPr>
            <p:cNvGrpSpPr/>
            <p:nvPr/>
          </p:nvGrpSpPr>
          <p:grpSpPr>
            <a:xfrm>
              <a:off x="6100273" y="2306034"/>
              <a:ext cx="5313394" cy="3750472"/>
              <a:chOff x="6395241" y="2306034"/>
              <a:chExt cx="5313394" cy="3750472"/>
            </a:xfrm>
          </p:grpSpPr>
          <p:sp>
            <p:nvSpPr>
              <p:cNvPr id="11" name="TextBox 16">
                <a:extLst>
                  <a:ext uri="{FF2B5EF4-FFF2-40B4-BE49-F238E27FC236}">
                    <a16:creationId xmlns:a16="http://schemas.microsoft.com/office/drawing/2014/main" id="{A937D90B-0205-4ECE-B4D1-56A717DE20CB}"/>
                  </a:ext>
                </a:extLst>
              </p:cNvPr>
              <p:cNvSpPr txBox="1"/>
              <p:nvPr/>
            </p:nvSpPr>
            <p:spPr>
              <a:xfrm>
                <a:off x="6395241" y="2306034"/>
                <a:ext cx="4399798" cy="338554"/>
              </a:xfrm>
              <a:prstGeom prst="rect">
                <a:avLst/>
              </a:prstGeom>
            </p:spPr>
            <p:txBody>
              <a:bodyPr wrap="square">
                <a:spAutoFit/>
              </a:bodyPr>
              <a:lstStyle>
                <a:defPPr>
                  <a:defRPr lang="zh-CN"/>
                </a:defPPr>
                <a:lvl1pPr>
                  <a:lnSpc>
                    <a:spcPct val="100000"/>
                  </a:lnSpc>
                  <a:defRPr sz="3200">
                    <a:ln w="6350">
                      <a:noFill/>
                    </a:ln>
                    <a:solidFill>
                      <a:schemeClr val="accent6"/>
                    </a:solidFill>
                    <a:latin typeface="思源宋体 CN Heavy" panose="02020900000000000000" pitchFamily="18" charset="-122"/>
                    <a:ea typeface="思源宋体 CN Heavy" panose="02020900000000000000" pitchFamily="18" charset="-122"/>
                  </a:defRPr>
                </a:lvl1pPr>
              </a:lstStyle>
              <a:p>
                <a:pPr marL="285750" indent="-285750">
                  <a:buFont typeface="Wingdings" panose="05000000000000000000" pitchFamily="2" charset="2"/>
                  <a:buChar char="u"/>
                </a:pPr>
                <a:endParaRPr/>
              </a:p>
            </p:txBody>
          </p:sp>
          <p:sp>
            <p:nvSpPr>
              <p:cNvPr id="12" name="Rectangle 12">
                <a:extLst>
                  <a:ext uri="{FF2B5EF4-FFF2-40B4-BE49-F238E27FC236}">
                    <a16:creationId xmlns:a16="http://schemas.microsoft.com/office/drawing/2014/main" id="{4634A067-0411-4C2D-A824-9F97DC109D9A}"/>
                  </a:ext>
                </a:extLst>
              </p:cNvPr>
              <p:cNvSpPr/>
              <p:nvPr/>
            </p:nvSpPr>
            <p:spPr>
              <a:xfrm>
                <a:off x="6395241" y="2666555"/>
                <a:ext cx="5313394" cy="1384995"/>
              </a:xfrm>
              <a:prstGeom prst="rect">
                <a:avLst/>
              </a:prstGeom>
            </p:spPr>
            <p:txBody>
              <a:bodyPr wrap="square">
                <a:spAutoFit/>
              </a:bodyPr>
              <a:lstStyle/>
              <a:p>
                <a:pPr marL="171450" indent="-171450">
                  <a:lnSpc>
                    <a:spcPct val="120000"/>
                  </a:lnSpc>
                  <a:buClr>
                    <a:schemeClr val="accent6"/>
                  </a:buClr>
                  <a:buFont typeface="Arial" panose="020B0604020202020204" pitchFamily="34" charset="0"/>
                  <a:buChar char="•"/>
                </a:pPr>
                <a:endParaRPr lang="en-US" altLang="zh-CN" sz="1400" dirty="0">
                  <a:solidFill>
                    <a:schemeClr val="tx1">
                      <a:lumMod val="85000"/>
                      <a:lumOff val="1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a:p>
                <a:pPr marL="171450" indent="-171450">
                  <a:lnSpc>
                    <a:spcPct val="120000"/>
                  </a:lnSpc>
                  <a:buClr>
                    <a:schemeClr val="accent6"/>
                  </a:buClr>
                  <a:buFont typeface="Arial" panose="020B0604020202020204" pitchFamily="34" charset="0"/>
                  <a:buChar char="•"/>
                </a:pPr>
                <a:endParaRPr lang="en-US" altLang="zh-CN" sz="1400" dirty="0">
                  <a:solidFill>
                    <a:schemeClr val="tx1">
                      <a:lumMod val="85000"/>
                      <a:lumOff val="1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a:p>
                <a:pPr marL="171450" indent="-171450">
                  <a:lnSpc>
                    <a:spcPct val="120000"/>
                  </a:lnSpc>
                  <a:buClr>
                    <a:schemeClr val="accent6"/>
                  </a:buClr>
                  <a:buFont typeface="Arial" panose="020B0604020202020204" pitchFamily="34" charset="0"/>
                  <a:buChar char="•"/>
                </a:pPr>
                <a:endParaRPr lang="en-US" altLang="zh-CN" sz="1400" dirty="0">
                  <a:solidFill>
                    <a:schemeClr val="tx1">
                      <a:lumMod val="85000"/>
                      <a:lumOff val="1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a:p>
                <a:pPr>
                  <a:lnSpc>
                    <a:spcPct val="120000"/>
                  </a:lnSpc>
                  <a:buClr>
                    <a:schemeClr val="accent6"/>
                  </a:buClr>
                </a:pPr>
                <a:endParaRPr lang="en-US" altLang="zh-CN" sz="1400" dirty="0">
                  <a:solidFill>
                    <a:schemeClr val="tx1">
                      <a:lumMod val="85000"/>
                      <a:lumOff val="1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4" name="TextBox 16">
                <a:extLst>
                  <a:ext uri="{FF2B5EF4-FFF2-40B4-BE49-F238E27FC236}">
                    <a16:creationId xmlns:a16="http://schemas.microsoft.com/office/drawing/2014/main" id="{10878B63-3494-499A-98B1-A1E30A53C342}"/>
                  </a:ext>
                </a:extLst>
              </p:cNvPr>
              <p:cNvSpPr txBox="1"/>
              <p:nvPr/>
            </p:nvSpPr>
            <p:spPr>
              <a:xfrm>
                <a:off x="6395241" y="4250105"/>
                <a:ext cx="4144940" cy="338554"/>
              </a:xfrm>
              <a:prstGeom prst="rect">
                <a:avLst/>
              </a:prstGeom>
            </p:spPr>
            <p:txBody>
              <a:bodyPr wrap="square">
                <a:spAutoFit/>
              </a:bodyPr>
              <a:lstStyle>
                <a:defPPr>
                  <a:defRPr lang="zh-CN"/>
                </a:defPPr>
                <a:lvl1pPr>
                  <a:lnSpc>
                    <a:spcPct val="100000"/>
                  </a:lnSpc>
                  <a:defRPr sz="3200">
                    <a:ln w="6350">
                      <a:noFill/>
                    </a:ln>
                    <a:solidFill>
                      <a:schemeClr val="accent6"/>
                    </a:solidFill>
                    <a:latin typeface="思源宋体 CN Heavy" panose="02020900000000000000" pitchFamily="18" charset="-122"/>
                    <a:ea typeface="思源宋体 CN Heavy" panose="02020900000000000000" pitchFamily="18" charset="-122"/>
                  </a:defRPr>
                </a:lvl1pPr>
              </a:lstStyle>
              <a:p>
                <a:pPr marL="285750" indent="-285750">
                  <a:buFont typeface="Wingdings" panose="05000000000000000000" pitchFamily="2" charset="2"/>
                  <a:buChar char="u"/>
                </a:pPr>
                <a:endParaRPr/>
              </a:p>
            </p:txBody>
          </p:sp>
          <p:sp>
            <p:nvSpPr>
              <p:cNvPr id="15" name="Rectangle 12">
                <a:extLst>
                  <a:ext uri="{FF2B5EF4-FFF2-40B4-BE49-F238E27FC236}">
                    <a16:creationId xmlns:a16="http://schemas.microsoft.com/office/drawing/2014/main" id="{DBB9F9AA-ECBB-40E8-B9FA-F8A9712CFEEB}"/>
                  </a:ext>
                </a:extLst>
              </p:cNvPr>
              <p:cNvSpPr/>
              <p:nvPr/>
            </p:nvSpPr>
            <p:spPr>
              <a:xfrm>
                <a:off x="6473899" y="4671511"/>
                <a:ext cx="4920867" cy="1384995"/>
              </a:xfrm>
              <a:prstGeom prst="rect">
                <a:avLst/>
              </a:prstGeom>
            </p:spPr>
            <p:txBody>
              <a:bodyPr wrap="square">
                <a:spAutoFit/>
              </a:bodyPr>
              <a:lstStyle/>
              <a:p>
                <a:pPr marL="171450" indent="-171450">
                  <a:lnSpc>
                    <a:spcPct val="150000"/>
                  </a:lnSpc>
                  <a:buClr>
                    <a:schemeClr val="accent6"/>
                  </a:buClr>
                  <a:buFont typeface="Arial" panose="020B0604020202020204" pitchFamily="34" charset="0"/>
                  <a:buChar char="•"/>
                </a:pPr>
                <a:endParaRPr/>
              </a:p>
              <a:p>
                <a:pPr marL="171450" indent="-171450">
                  <a:lnSpc>
                    <a:spcPct val="150000"/>
                  </a:lnSpc>
                  <a:buClr>
                    <a:schemeClr val="accent6"/>
                  </a:buClr>
                  <a:buFont typeface="Arial" panose="020B0604020202020204" pitchFamily="34" charset="0"/>
                  <a:buChar char="•"/>
                </a:pPr>
                <a:endParaRPr/>
              </a:p>
            </p:txBody>
          </p:sp>
        </p:grpSp>
      </p:grpSp>
      <p:grpSp>
        <p:nvGrpSpPr>
          <p:cNvPr id="3" name="组合 2">
            <a:extLst>
              <a:ext uri="{FF2B5EF4-FFF2-40B4-BE49-F238E27FC236}">
                <a16:creationId xmlns:a16="http://schemas.microsoft.com/office/drawing/2014/main" id="{3B497053-913A-464D-83D8-14771B21CD97}"/>
              </a:ext>
            </a:extLst>
          </p:cNvPr>
          <p:cNvGrpSpPr/>
          <p:nvPr/>
        </p:nvGrpSpPr>
        <p:grpSpPr>
          <a:xfrm>
            <a:off x="558801" y="354208"/>
            <a:ext cx="11074400" cy="5894192"/>
            <a:chOff x="558801" y="1173717"/>
            <a:chExt cx="11074400" cy="5074683"/>
          </a:xfrm>
        </p:grpSpPr>
        <p:sp>
          <p:nvSpPr>
            <p:cNvPr id="2" name="矩形 1">
              <a:extLst>
                <a:ext uri="{FF2B5EF4-FFF2-40B4-BE49-F238E27FC236}">
                  <a16:creationId xmlns:a16="http://schemas.microsoft.com/office/drawing/2014/main" id="{444339B5-8AF9-4AFC-87CA-F104FA47A79B}"/>
                </a:ext>
              </a:extLst>
            </p:cNvPr>
            <p:cNvSpPr/>
            <p:nvPr/>
          </p:nvSpPr>
          <p:spPr>
            <a:xfrm>
              <a:off x="558801" y="1384301"/>
              <a:ext cx="11074400" cy="4864099"/>
            </a:xfrm>
            <a:prstGeom prst="rect">
              <a:avLst/>
            </a:prstGeom>
            <a:noFill/>
            <a:ln>
              <a:solidFill>
                <a:srgbClr val="FF0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0" name="PA-文本框 16">
              <a:extLst>
                <a:ext uri="{FF2B5EF4-FFF2-40B4-BE49-F238E27FC236}">
                  <a16:creationId xmlns:a16="http://schemas.microsoft.com/office/drawing/2014/main" id="{B4A169C0-F6BF-47E6-BDF4-D76547007407}"/>
                </a:ext>
              </a:extLst>
            </p:cNvPr>
            <p:cNvSpPr txBox="1"/>
            <p:nvPr>
              <p:custDataLst>
                <p:tags r:id="rId1"/>
              </p:custDataLst>
            </p:nvPr>
          </p:nvSpPr>
          <p:spPr>
            <a:xfrm>
              <a:off x="3223839" y="1173717"/>
              <a:ext cx="5744322" cy="370978"/>
            </a:xfrm>
            <a:prstGeom prst="rect">
              <a:avLst/>
            </a:prstGeom>
            <a:solidFill>
              <a:srgbClr val="FF0000"/>
            </a:solidFill>
          </p:spPr>
          <p:txBody>
            <a:bodyPr wrap="square" lIns="91440" tIns="45720" rIns="91440" bIns="45720" anchor="t">
              <a:spAutoFit/>
            </a:bodyPr>
            <a:lstStyle>
              <a:defPPr>
                <a:defRPr lang="zh-CN"/>
              </a:defPPr>
              <a:lvl1pPr>
                <a:lnSpc>
                  <a:spcPct val="120000"/>
                </a:lnSpc>
                <a:defRPr>
                  <a:gradFill>
                    <a:gsLst>
                      <a:gs pos="0">
                        <a:schemeClr val="accent1">
                          <a:lumMod val="90000"/>
                          <a:lumOff val="10000"/>
                        </a:schemeClr>
                      </a:gs>
                      <a:gs pos="100000">
                        <a:schemeClr val="accent1"/>
                      </a:gs>
                    </a:gsLst>
                    <a:lin ang="5400000" scaled="1"/>
                  </a:gradFill>
                  <a:latin typeface="思源宋体 CN Heavy" panose="02020900000000000000" pitchFamily="18" charset="-122"/>
                  <a:ea typeface="思源宋体 CN Heavy" panose="02020900000000000000" pitchFamily="18" charset="-122"/>
                </a:defRPr>
              </a:lvl1pPr>
            </a:lstStyle>
            <a:p>
              <a:pPr algn="ctr">
                <a:lnSpc>
                  <a:spcPct val="100000"/>
                </a:lnSpc>
              </a:pPr>
              <a:r>
                <a:rPr lang="en-US" sz="2200" b="1" dirty="0">
                  <a:solidFill>
                    <a:schemeClr val="bg1"/>
                  </a:solidFill>
                  <a:latin typeface="Calibri"/>
                  <a:ea typeface="思源宋体 CN Heavy"/>
                  <a:cs typeface="Calibri"/>
                </a:rPr>
                <a:t>Future Analysis</a:t>
              </a:r>
              <a:endParaRPr lang="en-US" sz="2200" b="1" dirty="0">
                <a:solidFill>
                  <a:schemeClr val="bg1"/>
                </a:solidFill>
                <a:latin typeface="Calibri"/>
                <a:cs typeface="Calibri"/>
              </a:endParaRPr>
            </a:p>
          </p:txBody>
        </p:sp>
      </p:grpSp>
      <p:pic>
        <p:nvPicPr>
          <p:cNvPr id="4" name="Picture 3">
            <a:extLst>
              <a:ext uri="{FF2B5EF4-FFF2-40B4-BE49-F238E27FC236}">
                <a16:creationId xmlns:a16="http://schemas.microsoft.com/office/drawing/2014/main" id="{4A96F761-424C-9F38-BCCA-AD609CE1A65C}"/>
              </a:ext>
            </a:extLst>
          </p:cNvPr>
          <p:cNvPicPr>
            <a:picLocks noChangeAspect="1"/>
          </p:cNvPicPr>
          <p:nvPr/>
        </p:nvPicPr>
        <p:blipFill>
          <a:blip r:embed="rId3"/>
          <a:stretch>
            <a:fillRect/>
          </a:stretch>
        </p:blipFill>
        <p:spPr>
          <a:xfrm>
            <a:off x="1652647" y="1184366"/>
            <a:ext cx="8414461" cy="4998719"/>
          </a:xfrm>
          <a:prstGeom prst="rect">
            <a:avLst/>
          </a:prstGeom>
        </p:spPr>
      </p:pic>
    </p:spTree>
    <p:extLst>
      <p:ext uri="{BB962C8B-B14F-4D97-AF65-F5344CB8AC3E}">
        <p14:creationId xmlns:p14="http://schemas.microsoft.com/office/powerpoint/2010/main" val="19661471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203430" cy="6858000"/>
          </a:xfrm>
          <a:prstGeom prst="rect">
            <a:avLst/>
          </a:prstGeom>
        </p:spPr>
      </p:pic>
      <p:pic>
        <p:nvPicPr>
          <p:cNvPr id="11" name="图片 10">
            <a:extLst>
              <a:ext uri="{FF2B5EF4-FFF2-40B4-BE49-F238E27FC236}">
                <a16:creationId xmlns:a16="http://schemas.microsoft.com/office/drawing/2014/main" id="{7C956F31-626E-4321-B006-DE8E6CF69D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623" y="1671149"/>
            <a:ext cx="11414751" cy="2570082"/>
          </a:xfrm>
          <a:prstGeom prst="rect">
            <a:avLst/>
          </a:prstGeom>
        </p:spPr>
      </p:pic>
      <p:grpSp>
        <p:nvGrpSpPr>
          <p:cNvPr id="48" name="组合 47">
            <a:extLst>
              <a:ext uri="{FF2B5EF4-FFF2-40B4-BE49-F238E27FC236}">
                <a16:creationId xmlns:a16="http://schemas.microsoft.com/office/drawing/2014/main" id="{2F61A314-DA7C-47D9-A61B-501EB448F315}"/>
              </a:ext>
            </a:extLst>
          </p:cNvPr>
          <p:cNvGrpSpPr/>
          <p:nvPr/>
        </p:nvGrpSpPr>
        <p:grpSpPr>
          <a:xfrm>
            <a:off x="3969431" y="765075"/>
            <a:ext cx="3364865" cy="903605"/>
            <a:chOff x="4413568" y="1245235"/>
            <a:chExt cx="3364865" cy="903605"/>
          </a:xfrm>
        </p:grpSpPr>
        <p:sp>
          <p:nvSpPr>
            <p:cNvPr id="49" name="圆角矩形 16">
              <a:extLst>
                <a:ext uri="{FF2B5EF4-FFF2-40B4-BE49-F238E27FC236}">
                  <a16:creationId xmlns:a16="http://schemas.microsoft.com/office/drawing/2014/main" id="{CBDA4065-A1E2-4DFF-8625-2748D806B7DB}"/>
                </a:ext>
              </a:extLst>
            </p:cNvPr>
            <p:cNvSpPr>
              <a:spLocks noChangeArrowheads="1"/>
            </p:cNvSpPr>
            <p:nvPr/>
          </p:nvSpPr>
          <p:spPr bwMode="auto">
            <a:xfrm>
              <a:off x="4413568" y="1245235"/>
              <a:ext cx="3364865" cy="903605"/>
            </a:xfrm>
            <a:prstGeom prst="roundRect">
              <a:avLst>
                <a:gd name="adj" fmla="val 33028"/>
              </a:avLst>
            </a:prstGeom>
            <a:solidFill>
              <a:srgbClr val="E80000"/>
            </a:solidFill>
            <a:ln w="9525" cmpd="sng">
              <a:solidFill>
                <a:srgbClr val="E80000"/>
              </a:solidFill>
              <a:round/>
            </a:ln>
            <a:effectLst>
              <a:outerShdw dist="20000" dir="5400000" algn="ctr" rotWithShape="0">
                <a:srgbClr val="000000">
                  <a:alpha val="37000"/>
                </a:srgbClr>
              </a:outerShdw>
            </a:effectLst>
          </p:spPr>
          <p:txBody>
            <a:bodyPr lIns="121894" tIns="60946" rIns="121894" bIns="60946" anchor="ctr"/>
            <a:lstStyle/>
            <a:p>
              <a:pPr algn="ctr"/>
              <a:endParaRPr lang="zh-CN" altLang="en-US" sz="5400" b="1" dirty="0">
                <a:solidFill>
                  <a:srgbClr val="E80000"/>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50" name="文本占位符 4">
              <a:extLst>
                <a:ext uri="{FF2B5EF4-FFF2-40B4-BE49-F238E27FC236}">
                  <a16:creationId xmlns:a16="http://schemas.microsoft.com/office/drawing/2014/main" id="{A45F9412-97C2-4B74-99D4-375A4C7794E9}"/>
                </a:ext>
              </a:extLst>
            </p:cNvPr>
            <p:cNvSpPr txBox="1"/>
            <p:nvPr/>
          </p:nvSpPr>
          <p:spPr>
            <a:xfrm>
              <a:off x="4610853" y="1320482"/>
              <a:ext cx="2970293" cy="753110"/>
            </a:xfrm>
            <a:prstGeom prst="rect">
              <a:avLst/>
            </a:prstGeom>
            <a:noFill/>
            <a:ln w="9525" cmpd="sng">
              <a:noFill/>
              <a:round/>
            </a:ln>
            <a:effectLst/>
          </p:spPr>
          <p:txBody>
            <a:bodyPr lIns="121894" tIns="60946" rIns="121894" bIns="60946" anchor="ctr"/>
            <a:lstStyle>
              <a:lvl1pPr marL="0" indent="0" algn="l" rtl="0" eaLnBrk="0" fontAlgn="base" hangingPunct="0">
                <a:spcBef>
                  <a:spcPct val="20000"/>
                </a:spcBef>
                <a:spcAft>
                  <a:spcPct val="0"/>
                </a:spcAft>
                <a:buFont typeface="Arial" panose="020B0604020202020204" pitchFamily="34" charset="0"/>
                <a:buNone/>
                <a:defRPr lang="zh-CN" altLang="en-US" sz="3300" b="1" kern="1200" dirty="0">
                  <a:solidFill>
                    <a:srgbClr val="FFFFFF"/>
                  </a:solidFill>
                  <a:latin typeface="微软雅黑" panose="020B0503020204020204" pitchFamily="82" charset="2"/>
                  <a:ea typeface="微软雅黑" panose="020B0503020204020204" pitchFamily="82" charset="2"/>
                  <a:cs typeface="+mn-ea"/>
                </a:defRPr>
              </a:lvl1pPr>
              <a:lvl2pPr marL="557530" indent="-214630" algn="l" rtl="0" eaLnBrk="0" fontAlgn="base" hangingPunct="0">
                <a:spcBef>
                  <a:spcPct val="20000"/>
                </a:spcBef>
                <a:spcAft>
                  <a:spcPct val="0"/>
                </a:spcAft>
                <a:buFont typeface="Arial" panose="020B0604020202020204" pitchFamily="34" charset="0"/>
                <a:buChar char="–"/>
                <a:defRPr sz="2100" kern="1200">
                  <a:solidFill>
                    <a:srgbClr val="000000"/>
                  </a:solidFill>
                  <a:latin typeface="Impact" panose="020B0806030902050204" charset="0"/>
                  <a:ea typeface="微软雅黑" panose="020B0503020204020204" pitchFamily="34" charset="-122"/>
                  <a:cs typeface="+mn-ea"/>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rgbClr val="000000"/>
                  </a:solidFill>
                  <a:latin typeface="Impact" panose="020B0806030902050204" charset="0"/>
                  <a:ea typeface="微软雅黑" panose="020B0503020204020204" pitchFamily="34" charset="-122"/>
                  <a:cs typeface="+mn-ea"/>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rgbClr val="000000"/>
                  </a:solidFill>
                  <a:latin typeface="Impact" panose="020B0806030902050204" charset="0"/>
                  <a:ea typeface="微软雅黑" panose="020B0503020204020204" pitchFamily="34" charset="-122"/>
                  <a:cs typeface="+mn-ea"/>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rgbClr val="000000"/>
                  </a:solidFill>
                  <a:latin typeface="Impact" panose="020B0806030902050204" charset="0"/>
                  <a:ea typeface="微软雅黑" panose="020B0503020204020204" pitchFamily="34" charset="-122"/>
                  <a:cs typeface="+mn-ea"/>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rgbClr val="000000"/>
                  </a:solidFill>
                  <a:latin typeface="Impact" panose="020B0806030902050204" charset="0"/>
                  <a:ea typeface="微软雅黑" panose="020B0503020204020204" pitchFamily="34" charset="-122"/>
                  <a:cs typeface="+mn-ea"/>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rgbClr val="000000"/>
                  </a:solidFill>
                  <a:latin typeface="Impact" panose="020B0806030902050204" charset="0"/>
                  <a:ea typeface="微软雅黑" panose="020B0503020204020204" pitchFamily="34" charset="-122"/>
                  <a:cs typeface="+mn-ea"/>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rgbClr val="000000"/>
                  </a:solidFill>
                  <a:latin typeface="Impact" panose="020B0806030902050204" charset="0"/>
                  <a:ea typeface="微软雅黑" panose="020B0503020204020204" pitchFamily="34" charset="-122"/>
                  <a:cs typeface="+mn-ea"/>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rgbClr val="000000"/>
                  </a:solidFill>
                  <a:latin typeface="Impact" panose="020B0806030902050204" charset="0"/>
                  <a:ea typeface="微软雅黑" panose="020B0503020204020204" pitchFamily="34" charset="-122"/>
                  <a:cs typeface="+mn-ea"/>
                </a:defRPr>
              </a:lvl9pPr>
            </a:lstStyle>
            <a:p>
              <a:pPr algn="ctr">
                <a:spcBef>
                  <a:spcPct val="0"/>
                </a:spcBef>
              </a:pPr>
              <a:r>
                <a:rPr lang="zh-CN" altLang="en-US" sz="3200" dirty="0">
                  <a:effectLst>
                    <a:outerShdw blurRad="38100" dist="38100" dir="2700000" algn="tl">
                      <a:srgbClr val="000000">
                        <a:alpha val="43137"/>
                      </a:srgbClr>
                    </a:outerShdw>
                  </a:effectLst>
                  <a:latin typeface="思源黑体 CN Normal" panose="020B0400000000000000" pitchFamily="34" charset="-122"/>
                  <a:ea typeface="思源黑体 CN Normal"/>
                </a:rPr>
                <a:t>Conclusion</a:t>
              </a:r>
              <a:endParaRPr lang="zh-CN" altLang="en-US" sz="3200" dirty="0">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sp>
          <p:nvSpPr>
            <p:cNvPr id="51" name="圆角矩形 16">
              <a:extLst>
                <a:ext uri="{FF2B5EF4-FFF2-40B4-BE49-F238E27FC236}">
                  <a16:creationId xmlns:a16="http://schemas.microsoft.com/office/drawing/2014/main" id="{12C1AA35-1E06-4C58-9787-15A32A8B2111}"/>
                </a:ext>
              </a:extLst>
            </p:cNvPr>
            <p:cNvSpPr>
              <a:spLocks noChangeArrowheads="1"/>
            </p:cNvSpPr>
            <p:nvPr/>
          </p:nvSpPr>
          <p:spPr bwMode="auto">
            <a:xfrm>
              <a:off x="4491276" y="1314609"/>
              <a:ext cx="3209448" cy="764856"/>
            </a:xfrm>
            <a:prstGeom prst="roundRect">
              <a:avLst>
                <a:gd name="adj" fmla="val 33028"/>
              </a:avLst>
            </a:prstGeom>
            <a:noFill/>
            <a:ln w="9525" cmpd="sng">
              <a:solidFill>
                <a:schemeClr val="bg1"/>
              </a:solidFill>
              <a:prstDash val="dash"/>
              <a:round/>
            </a:ln>
            <a:effectLst/>
          </p:spPr>
          <p:txBody>
            <a:bodyPr lIns="121894" tIns="60946" rIns="121894" bIns="60946" anchor="ctr"/>
            <a:lstStyle/>
            <a:p>
              <a:pPr algn="ctr"/>
              <a:endParaRPr lang="zh-CN" altLang="en-US" sz="5400" b="1" dirty="0">
                <a:solidFill>
                  <a:srgbClr val="E80000"/>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52" name="文本框 51">
            <a:extLst>
              <a:ext uri="{FF2B5EF4-FFF2-40B4-BE49-F238E27FC236}">
                <a16:creationId xmlns:a16="http://schemas.microsoft.com/office/drawing/2014/main" id="{F6B67661-7155-44FE-8E20-5B2E0095D7B5}"/>
              </a:ext>
            </a:extLst>
          </p:cNvPr>
          <p:cNvSpPr txBox="1"/>
          <p:nvPr/>
        </p:nvSpPr>
        <p:spPr>
          <a:xfrm>
            <a:off x="2849481" y="364965"/>
            <a:ext cx="6493037" cy="400110"/>
          </a:xfrm>
          <a:prstGeom prst="rect">
            <a:avLst/>
          </a:prstGeom>
          <a:noFill/>
          <a:ln w="9525">
            <a:noFill/>
          </a:ln>
        </p:spPr>
        <p:txBody>
          <a:bodyPr wrap="square">
            <a:spAutoFit/>
          </a:bodyPr>
          <a:lstStyle/>
          <a:p>
            <a:pPr lvl="0" algn="dist"/>
            <a:endParaRPr lang="zh-CN" altLang="en-US" sz="2000" b="1"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思源黑体 CN Medium" panose="020B0600000000000000" charset="-122"/>
              <a:sym typeface="思源黑体 CN Normal" panose="020B0400000000000000" pitchFamily="34" charset="-122"/>
            </a:endParaRPr>
          </a:p>
        </p:txBody>
      </p:sp>
      <p:pic>
        <p:nvPicPr>
          <p:cNvPr id="53" name="图片 52">
            <a:extLst>
              <a:ext uri="{FF2B5EF4-FFF2-40B4-BE49-F238E27FC236}">
                <a16:creationId xmlns:a16="http://schemas.microsoft.com/office/drawing/2014/main" id="{C183EE9C-F58F-4214-8D17-F2939A3ACC2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36549" y="4034669"/>
            <a:ext cx="3208890" cy="2750477"/>
          </a:xfrm>
          <a:prstGeom prst="rect">
            <a:avLst/>
          </a:prstGeom>
        </p:spPr>
      </p:pic>
      <p:pic>
        <p:nvPicPr>
          <p:cNvPr id="54" name="图片 53">
            <a:extLst>
              <a:ext uri="{FF2B5EF4-FFF2-40B4-BE49-F238E27FC236}">
                <a16:creationId xmlns:a16="http://schemas.microsoft.com/office/drawing/2014/main" id="{5A0488AD-0318-47FE-8199-B46BCDFD259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10539" y="4034669"/>
            <a:ext cx="2913162" cy="2913162"/>
          </a:xfrm>
          <a:prstGeom prst="rect">
            <a:avLst/>
          </a:prstGeom>
        </p:spPr>
      </p:pic>
      <p:sp>
        <p:nvSpPr>
          <p:cNvPr id="2" name="TextBox 1">
            <a:extLst>
              <a:ext uri="{FF2B5EF4-FFF2-40B4-BE49-F238E27FC236}">
                <a16:creationId xmlns:a16="http://schemas.microsoft.com/office/drawing/2014/main" id="{64A640B2-91B5-EDBF-5298-B3ACF9B7B8AB}"/>
              </a:ext>
            </a:extLst>
          </p:cNvPr>
          <p:cNvSpPr txBox="1"/>
          <p:nvPr/>
        </p:nvSpPr>
        <p:spPr>
          <a:xfrm>
            <a:off x="1375954" y="2007080"/>
            <a:ext cx="8090097"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200" dirty="0">
                <a:latin typeface="Calibri"/>
                <a:cs typeface="Calibri"/>
              </a:rPr>
              <a:t>Our agricultural modernization initiative empowers farmers with actionable insights and predictive analytics. Through advanced sensor technologies and algorithms, we optimize resource allocation and mitigate risks. By bridging tradition with innovation, we pave the path for sustainable farming practices, securing a resilient future for food production.</a:t>
            </a:r>
          </a:p>
        </p:txBody>
      </p:sp>
    </p:spTree>
    <p:extLst>
      <p:ext uri="{BB962C8B-B14F-4D97-AF65-F5344CB8AC3E}">
        <p14:creationId xmlns:p14="http://schemas.microsoft.com/office/powerpoint/2010/main" val="17748642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drap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down)">
                                      <p:cBhvr>
                                        <p:cTn id="7" dur="500"/>
                                        <p:tgtEl>
                                          <p:spTgt spid="5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wipe(down)">
                                      <p:cBhvr>
                                        <p:cTn id="11" dur="500"/>
                                        <p:tgtEl>
                                          <p:spTgt spid="5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6" presetClass="entr" presetSubtype="21" fill="hold"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barn(inVertical)">
                                      <p:cBhvr>
                                        <p:cTn id="19" dur="500"/>
                                        <p:tgtEl>
                                          <p:spTgt spid="48"/>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wipe(down)">
                                      <p:cBhvr>
                                        <p:cTn id="23"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9BB8479E-8347-428A-BC3E-3DA6F96B89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7949" y="5141108"/>
            <a:ext cx="1227845" cy="511730"/>
          </a:xfrm>
          <a:prstGeom prst="rect">
            <a:avLst/>
          </a:prstGeom>
        </p:spPr>
      </p:pic>
      <p:sp>
        <p:nvSpPr>
          <p:cNvPr id="14" name="文本框 13">
            <a:extLst>
              <a:ext uri="{FF2B5EF4-FFF2-40B4-BE49-F238E27FC236}">
                <a16:creationId xmlns:a16="http://schemas.microsoft.com/office/drawing/2014/main" id="{5B9320DC-A30C-477C-9327-0CE048DBDFB8}"/>
              </a:ext>
            </a:extLst>
          </p:cNvPr>
          <p:cNvSpPr txBox="1"/>
          <p:nvPr/>
        </p:nvSpPr>
        <p:spPr>
          <a:xfrm>
            <a:off x="2863113" y="2210182"/>
            <a:ext cx="6480629" cy="460375"/>
          </a:xfrm>
          <a:prstGeom prst="rect">
            <a:avLst/>
          </a:prstGeom>
          <a:noFill/>
          <a:ln w="9525">
            <a:noFill/>
          </a:ln>
        </p:spPr>
        <p:txBody>
          <a:bodyPr wrap="square">
            <a:spAutoFit/>
          </a:bodyPr>
          <a:lstStyle/>
          <a:p>
            <a:pPr lvl="0" algn="dist"/>
            <a:endParaRPr lang="zh-CN" altLang="en-US" sz="2400" b="1"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思源黑体 CN Medium" panose="020B0600000000000000" charset="-122"/>
              <a:sym typeface="思源黑体 CN Normal" panose="020B0400000000000000" pitchFamily="34" charset="-122"/>
            </a:endParaRPr>
          </a:p>
        </p:txBody>
      </p:sp>
      <p:pic>
        <p:nvPicPr>
          <p:cNvPr id="3" name="Picture 2" descr="A green and yellow tractor and a tractor&#10;&#10;Description automatically generated">
            <a:extLst>
              <a:ext uri="{FF2B5EF4-FFF2-40B4-BE49-F238E27FC236}">
                <a16:creationId xmlns:a16="http://schemas.microsoft.com/office/drawing/2014/main" id="{1E01D62B-1FF1-B4F7-062B-BA871D607191}"/>
              </a:ext>
            </a:extLst>
          </p:cNvPr>
          <p:cNvPicPr>
            <a:picLocks noChangeAspect="1"/>
          </p:cNvPicPr>
          <p:nvPr/>
        </p:nvPicPr>
        <p:blipFill rotWithShape="1">
          <a:blip r:embed="rId3"/>
          <a:srcRect t="-1779" r="216" b="7692"/>
          <a:stretch/>
        </p:blipFill>
        <p:spPr>
          <a:xfrm>
            <a:off x="2804177" y="2103500"/>
            <a:ext cx="6613621" cy="1594210"/>
          </a:xfrm>
          <a:prstGeom prst="rect">
            <a:avLst/>
          </a:prstGeom>
        </p:spPr>
      </p:pic>
      <p:sp>
        <p:nvSpPr>
          <p:cNvPr id="4" name="TextBox 3">
            <a:extLst>
              <a:ext uri="{FF2B5EF4-FFF2-40B4-BE49-F238E27FC236}">
                <a16:creationId xmlns:a16="http://schemas.microsoft.com/office/drawing/2014/main" id="{01FCBE08-E23E-81A3-03DB-9A01EBCA7BD5}"/>
              </a:ext>
            </a:extLst>
          </p:cNvPr>
          <p:cNvSpPr txBox="1"/>
          <p:nvPr/>
        </p:nvSpPr>
        <p:spPr>
          <a:xfrm>
            <a:off x="2640845" y="3805413"/>
            <a:ext cx="6940286"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latin typeface="Calibri"/>
                <a:ea typeface="Calibri"/>
                <a:cs typeface="Calibri"/>
              </a:rPr>
              <a:t>(Cultivating Tomorrow's Harvest with Precision Intelligence)</a:t>
            </a:r>
            <a:endParaRPr lang="en-US" sz="2200" dirty="0">
              <a:latin typeface="Calibri"/>
              <a:ea typeface="等线"/>
              <a:cs typeface="Calibri"/>
            </a:endParaRPr>
          </a:p>
        </p:txBody>
      </p:sp>
      <p:sp>
        <p:nvSpPr>
          <p:cNvPr id="6" name="TextBox 5">
            <a:extLst>
              <a:ext uri="{FF2B5EF4-FFF2-40B4-BE49-F238E27FC236}">
                <a16:creationId xmlns:a16="http://schemas.microsoft.com/office/drawing/2014/main" id="{0660DB95-1A8C-06DC-8A12-FB56711C05C0}"/>
              </a:ext>
            </a:extLst>
          </p:cNvPr>
          <p:cNvSpPr txBox="1"/>
          <p:nvPr/>
        </p:nvSpPr>
        <p:spPr>
          <a:xfrm>
            <a:off x="4754880" y="4239440"/>
            <a:ext cx="2112297" cy="523220"/>
          </a:xfrm>
          <a:prstGeom prst="rect">
            <a:avLst/>
          </a:prstGeom>
          <a:noFill/>
        </p:spPr>
        <p:txBody>
          <a:bodyPr wrap="square" rtlCol="0">
            <a:spAutoFit/>
          </a:bodyPr>
          <a:lstStyle/>
          <a:p>
            <a:pPr algn="ctr"/>
            <a:r>
              <a:rPr lang="en-IN" sz="2800" dirty="0">
                <a:solidFill>
                  <a:srgbClr val="FF0000"/>
                </a:solidFill>
                <a:latin typeface="Calibri" panose="020F0502020204030204" pitchFamily="34" charset="0"/>
                <a:ea typeface="Calibri" panose="020F0502020204030204" pitchFamily="34" charset="0"/>
                <a:cs typeface="Calibri" panose="020F0502020204030204" pitchFamily="34" charset="0"/>
              </a:rPr>
              <a:t>  Thank you</a:t>
            </a:r>
            <a:r>
              <a:rPr lang="en-IN" sz="2000" dirty="0"/>
              <a:t> </a:t>
            </a:r>
          </a:p>
        </p:txBody>
      </p:sp>
    </p:spTree>
    <p:extLst>
      <p:ext uri="{BB962C8B-B14F-4D97-AF65-F5344CB8AC3E}">
        <p14:creationId xmlns:p14="http://schemas.microsoft.com/office/powerpoint/2010/main" val="1551320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1050" t="38461" r="47182" b="13295"/>
          <a:stretch/>
        </p:blipFill>
        <p:spPr>
          <a:xfrm>
            <a:off x="-38100" y="0"/>
            <a:ext cx="12230100" cy="6819900"/>
          </a:xfrm>
          <a:prstGeom prst="rect">
            <a:avLst/>
          </a:prstGeom>
        </p:spPr>
      </p:pic>
      <p:sp>
        <p:nvSpPr>
          <p:cNvPr id="36" name="矩形 35">
            <a:extLst>
              <a:ext uri="{FF2B5EF4-FFF2-40B4-BE49-F238E27FC236}">
                <a16:creationId xmlns:a16="http://schemas.microsoft.com/office/drawing/2014/main" id="{08B06987-A1C5-45DA-B19A-C38126D4FED7}"/>
              </a:ext>
            </a:extLst>
          </p:cNvPr>
          <p:cNvSpPr/>
          <p:nvPr/>
        </p:nvSpPr>
        <p:spPr>
          <a:xfrm>
            <a:off x="642189" y="632161"/>
            <a:ext cx="7992133" cy="2062103"/>
          </a:xfrm>
          <a:prstGeom prst="rect">
            <a:avLst/>
          </a:prstGeom>
        </p:spPr>
        <p:txBody>
          <a:bodyPr wrap="square" lIns="91440" tIns="45720" rIns="91440" bIns="45720" anchor="t">
            <a:spAutoFit/>
          </a:bodyPr>
          <a:lstStyle/>
          <a:p>
            <a:r>
              <a:rPr lang="zh-CN" altLang="en-US" sz="5000" b="1" spc="400" dirty="0">
                <a:solidFill>
                  <a:srgbClr val="FFFF00"/>
                </a:solidFill>
                <a:effectLst>
                  <a:outerShdw blurRad="38100" dist="38100" dir="2700000" algn="tl">
                    <a:srgbClr val="000000">
                      <a:alpha val="25000"/>
                    </a:srgbClr>
                  </a:outerShdw>
                </a:effectLst>
                <a:latin typeface="Calibri"/>
                <a:ea typeface="思源黑体 CN Normal"/>
                <a:cs typeface="Calibri"/>
              </a:rPr>
              <a:t>Meet Our Team:</a:t>
            </a:r>
          </a:p>
          <a:p>
            <a:r>
              <a:rPr lang="zh-CN" altLang="en-US" sz="2600" spc="400" dirty="0">
                <a:effectLst>
                  <a:outerShdw blurRad="38100" dist="38100" dir="2700000" algn="tl">
                    <a:srgbClr val="000000">
                      <a:alpha val="25000"/>
                    </a:srgbClr>
                  </a:outerShdw>
                </a:effectLst>
                <a:latin typeface="Calibri"/>
                <a:ea typeface="思源黑体 CN Normal"/>
                <a:cs typeface="Calibri"/>
              </a:rPr>
              <a:t>K. Lokesh Surya Prakash</a:t>
            </a:r>
            <a:r>
              <a:rPr lang="en-IN" altLang="zh-CN" sz="2600" spc="400" dirty="0">
                <a:effectLst>
                  <a:outerShdw blurRad="38100" dist="38100" dir="2700000" algn="tl">
                    <a:srgbClr val="000000">
                      <a:alpha val="25000"/>
                    </a:srgbClr>
                  </a:outerShdw>
                </a:effectLst>
                <a:latin typeface="Calibri"/>
                <a:ea typeface="思源黑体 CN Normal"/>
                <a:cs typeface="Calibri"/>
              </a:rPr>
              <a:t> (22PA1A0576)</a:t>
            </a:r>
            <a:endParaRPr lang="zh-CN" altLang="en-US" sz="2600" spc="400" dirty="0">
              <a:effectLst>
                <a:outerShdw blurRad="38100" dist="38100" dir="2700000" algn="tl">
                  <a:srgbClr val="000000">
                    <a:alpha val="25000"/>
                  </a:srgbClr>
                </a:outerShdw>
              </a:effectLst>
              <a:latin typeface="Calibri"/>
              <a:ea typeface="思源黑体 CN Normal" panose="020B0400000000000000" pitchFamily="34" charset="-122"/>
              <a:cs typeface="Calibri"/>
            </a:endParaRPr>
          </a:p>
          <a:p>
            <a:r>
              <a:rPr lang="zh-CN" altLang="en-US" sz="2600" spc="400" dirty="0">
                <a:effectLst>
                  <a:outerShdw blurRad="38100" dist="38100" dir="2700000" algn="tl">
                    <a:srgbClr val="000000">
                      <a:alpha val="25000"/>
                    </a:srgbClr>
                  </a:outerShdw>
                </a:effectLst>
                <a:latin typeface="Calibri"/>
                <a:ea typeface="思源黑体 CN Normal"/>
                <a:cs typeface="Calibri"/>
              </a:rPr>
              <a:t>K. </a:t>
            </a:r>
            <a:r>
              <a:rPr lang="en-IN" altLang="zh-CN" sz="2600" spc="400" dirty="0">
                <a:effectLst>
                  <a:outerShdw blurRad="38100" dist="38100" dir="2700000" algn="tl">
                    <a:srgbClr val="000000">
                      <a:alpha val="25000"/>
                    </a:srgbClr>
                  </a:outerShdw>
                </a:effectLst>
                <a:latin typeface="Calibri"/>
                <a:ea typeface="思源黑体 CN Normal"/>
                <a:cs typeface="Calibri"/>
              </a:rPr>
              <a:t>T.</a:t>
            </a:r>
            <a:r>
              <a:rPr lang="zh-CN" altLang="en-US" sz="2600" spc="400" dirty="0">
                <a:effectLst>
                  <a:outerShdw blurRad="38100" dist="38100" dir="2700000" algn="tl">
                    <a:srgbClr val="000000">
                      <a:alpha val="25000"/>
                    </a:srgbClr>
                  </a:outerShdw>
                </a:effectLst>
                <a:latin typeface="Calibri"/>
                <a:ea typeface="思源黑体 CN Normal"/>
                <a:cs typeface="Calibri"/>
              </a:rPr>
              <a:t>Narasimha Naidu     </a:t>
            </a:r>
            <a:r>
              <a:rPr lang="en-IN" altLang="zh-CN" sz="2600" spc="400" dirty="0">
                <a:effectLst>
                  <a:outerShdw blurRad="38100" dist="38100" dir="2700000" algn="tl">
                    <a:srgbClr val="000000">
                      <a:alpha val="25000"/>
                    </a:srgbClr>
                  </a:outerShdw>
                </a:effectLst>
                <a:latin typeface="Calibri"/>
                <a:ea typeface="思源黑体 CN Normal"/>
                <a:cs typeface="Calibri"/>
              </a:rPr>
              <a:t>(22PA1A0577)</a:t>
            </a:r>
            <a:endParaRPr lang="zh-CN" altLang="en-US" sz="2600" spc="400" dirty="0">
              <a:effectLst>
                <a:outerShdw blurRad="38100" dist="38100" dir="2700000" algn="tl">
                  <a:srgbClr val="000000">
                    <a:alpha val="25000"/>
                  </a:srgbClr>
                </a:outerShdw>
              </a:effectLst>
              <a:latin typeface="Calibri"/>
              <a:ea typeface="思源黑体 CN Normal"/>
              <a:cs typeface="Calibri"/>
            </a:endParaRPr>
          </a:p>
          <a:p>
            <a:r>
              <a:rPr lang="zh-CN" altLang="en-US" sz="2600" spc="400" dirty="0">
                <a:effectLst>
                  <a:outerShdw blurRad="38100" dist="38100" dir="2700000" algn="tl">
                    <a:srgbClr val="000000">
                      <a:alpha val="25000"/>
                    </a:srgbClr>
                  </a:outerShdw>
                </a:effectLst>
                <a:latin typeface="Calibri"/>
                <a:ea typeface="思源黑体 CN Normal"/>
                <a:cs typeface="Calibri"/>
              </a:rPr>
              <a:t>K. Vishnu Vardhan        </a:t>
            </a:r>
            <a:r>
              <a:rPr lang="en-IN" altLang="zh-CN" sz="2600" spc="400" dirty="0">
                <a:effectLst>
                  <a:outerShdw blurRad="38100" dist="38100" dir="2700000" algn="tl">
                    <a:srgbClr val="000000">
                      <a:alpha val="25000"/>
                    </a:srgbClr>
                  </a:outerShdw>
                </a:effectLst>
                <a:latin typeface="Calibri"/>
                <a:ea typeface="思源黑体 CN Normal"/>
                <a:cs typeface="Calibri"/>
              </a:rPr>
              <a:t>  (22PA1A0578)</a:t>
            </a:r>
            <a:endParaRPr lang="zh-CN" altLang="en-US" sz="2600" spc="400" dirty="0">
              <a:effectLst>
                <a:outerShdw blurRad="38100" dist="38100" dir="2700000" algn="tl">
                  <a:srgbClr val="000000">
                    <a:alpha val="25000"/>
                  </a:srgbClr>
                </a:outerShdw>
              </a:effectLst>
              <a:latin typeface="Calibri"/>
              <a:ea typeface="思源黑体 CN Normal" panose="020B0400000000000000" pitchFamily="34" charset="-122"/>
              <a:cs typeface="Calibri"/>
            </a:endParaRPr>
          </a:p>
        </p:txBody>
      </p:sp>
      <p:sp>
        <p:nvSpPr>
          <p:cNvPr id="3" name="TextBox 2">
            <a:extLst>
              <a:ext uri="{FF2B5EF4-FFF2-40B4-BE49-F238E27FC236}">
                <a16:creationId xmlns:a16="http://schemas.microsoft.com/office/drawing/2014/main" id="{EFEB71DC-7054-CC7E-52BC-D59731D1731C}"/>
              </a:ext>
            </a:extLst>
          </p:cNvPr>
          <p:cNvSpPr txBox="1"/>
          <p:nvPr/>
        </p:nvSpPr>
        <p:spPr>
          <a:xfrm>
            <a:off x="7703511" y="3555794"/>
            <a:ext cx="3476445"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ea typeface="等线"/>
              </a:rPr>
              <a:t>Under the Mentorship of:</a:t>
            </a:r>
          </a:p>
          <a:p>
            <a:endParaRPr lang="en-US" dirty="0">
              <a:ea typeface="等线"/>
            </a:endParaRPr>
          </a:p>
          <a:p>
            <a:r>
              <a:rPr lang="en-US" sz="2800" dirty="0">
                <a:solidFill>
                  <a:srgbClr val="FF0000"/>
                </a:solidFill>
                <a:ea typeface="等线"/>
              </a:rPr>
              <a:t>Ms. R. </a:t>
            </a:r>
            <a:r>
              <a:rPr lang="en-US" sz="2800" dirty="0" err="1">
                <a:solidFill>
                  <a:srgbClr val="FF0000"/>
                </a:solidFill>
                <a:ea typeface="等线"/>
              </a:rPr>
              <a:t>Hemalatha</a:t>
            </a:r>
            <a:endParaRPr lang="en-US" sz="2800" dirty="0">
              <a:solidFill>
                <a:srgbClr val="FF0000"/>
              </a:solidFill>
              <a:ea typeface="等线"/>
            </a:endParaRPr>
          </a:p>
        </p:txBody>
      </p:sp>
    </p:spTree>
    <p:extLst>
      <p:ext uri="{BB962C8B-B14F-4D97-AF65-F5344CB8AC3E}">
        <p14:creationId xmlns:p14="http://schemas.microsoft.com/office/powerpoint/2010/main" val="8351494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drap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randombar(horizontal)">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3" name="组合 22">
            <a:extLst>
              <a:ext uri="{FF2B5EF4-FFF2-40B4-BE49-F238E27FC236}">
                <a16:creationId xmlns:a16="http://schemas.microsoft.com/office/drawing/2014/main" id="{8F5002BE-7490-4A35-9E6A-8ACCF9A99D86}"/>
              </a:ext>
            </a:extLst>
          </p:cNvPr>
          <p:cNvGrpSpPr/>
          <p:nvPr/>
        </p:nvGrpSpPr>
        <p:grpSpPr>
          <a:xfrm>
            <a:off x="667565" y="497492"/>
            <a:ext cx="5776881" cy="573343"/>
            <a:chOff x="4946493" y="1597309"/>
            <a:chExt cx="5776881" cy="458251"/>
          </a:xfrm>
        </p:grpSpPr>
        <p:grpSp>
          <p:nvGrpSpPr>
            <p:cNvPr id="24" name="组合 23">
              <a:extLst>
                <a:ext uri="{FF2B5EF4-FFF2-40B4-BE49-F238E27FC236}">
                  <a16:creationId xmlns:a16="http://schemas.microsoft.com/office/drawing/2014/main" id="{9BBCF849-C051-48A0-AA1F-4D5790F42B7C}"/>
                </a:ext>
              </a:extLst>
            </p:cNvPr>
            <p:cNvGrpSpPr/>
            <p:nvPr/>
          </p:nvGrpSpPr>
          <p:grpSpPr>
            <a:xfrm>
              <a:off x="4946493" y="1597309"/>
              <a:ext cx="5776881" cy="453090"/>
              <a:chOff x="1363751" y="2406894"/>
              <a:chExt cx="5563001" cy="453090"/>
            </a:xfrm>
          </p:grpSpPr>
          <p:sp>
            <p:nvSpPr>
              <p:cNvPr id="26" name="TextBox 35">
                <a:extLst>
                  <a:ext uri="{FF2B5EF4-FFF2-40B4-BE49-F238E27FC236}">
                    <a16:creationId xmlns:a16="http://schemas.microsoft.com/office/drawing/2014/main" id="{B086E003-AF31-4D92-9522-EF5762D6E4D3}"/>
                  </a:ext>
                </a:extLst>
              </p:cNvPr>
              <p:cNvSpPr txBox="1"/>
              <p:nvPr/>
            </p:nvSpPr>
            <p:spPr>
              <a:xfrm rot="16200000">
                <a:off x="3910391" y="-111448"/>
                <a:ext cx="448412" cy="5485096"/>
              </a:xfrm>
              <a:prstGeom prst="rect">
                <a:avLst/>
              </a:prstGeom>
              <a:noFill/>
              <a:ln w="9525" cap="flat" cmpd="sng" algn="ctr">
                <a:solidFill>
                  <a:srgbClr val="C00000"/>
                </a:solidFill>
                <a:prstDash val="solid"/>
                <a:miter lim="800000"/>
              </a:ln>
              <a:effectLst>
                <a:innerShdw blurRad="127000" dist="88900" dir="18900000">
                  <a:prstClr val="black">
                    <a:alpha val="38000"/>
                  </a:prstClr>
                </a:innerShdw>
              </a:effectLst>
            </p:spPr>
            <p:txBody>
              <a:bodyPr vert="eaVert" lIns="0" tIns="0" rIns="0" bIns="360000" anchor="ctr"/>
              <a:lstStyle>
                <a:defPPr>
                  <a:defRPr lang="zh-CN"/>
                </a:defPPr>
                <a:lvl1pPr algn="ctr">
                  <a:defRPr sz="3200" kern="0">
                    <a:solidFill>
                      <a:prstClr val="white"/>
                    </a:solidFill>
                    <a:latin typeface="Calibri" panose="020F0502020204030204"/>
                    <a:ea typeface="宋体" panose="02010600030101010101" pitchFamily="2"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1219170" eaLnBrk="1" fontAlgn="auto" latinLnBrk="0" hangingPunct="1">
                  <a:lnSpc>
                    <a:spcPct val="100000"/>
                  </a:lnSpc>
                  <a:spcBef>
                    <a:spcPts val="0"/>
                  </a:spcBef>
                  <a:spcAft>
                    <a:spcPts val="0"/>
                  </a:spcAft>
                  <a:buClrTx/>
                  <a:buSzTx/>
                  <a:buFontTx/>
                  <a:buNone/>
                  <a:tabLst/>
                  <a:defRPr/>
                </a:pPr>
                <a:endParaRPr/>
              </a:p>
            </p:txBody>
          </p:sp>
          <p:grpSp>
            <p:nvGrpSpPr>
              <p:cNvPr id="27" name="组合 26">
                <a:extLst>
                  <a:ext uri="{FF2B5EF4-FFF2-40B4-BE49-F238E27FC236}">
                    <a16:creationId xmlns:a16="http://schemas.microsoft.com/office/drawing/2014/main" id="{DB88077B-9971-4C53-9946-78E616B7FEF7}"/>
                  </a:ext>
                </a:extLst>
              </p:cNvPr>
              <p:cNvGrpSpPr/>
              <p:nvPr/>
            </p:nvGrpSpPr>
            <p:grpSpPr>
              <a:xfrm rot="16200000">
                <a:off x="3971555" y="-151581"/>
                <a:ext cx="347394" cy="5563001"/>
                <a:chOff x="1861559" y="2468597"/>
                <a:chExt cx="1872217" cy="5563001"/>
              </a:xfrm>
            </p:grpSpPr>
            <p:sp>
              <p:nvSpPr>
                <p:cNvPr id="29" name="圆角矩形 10">
                  <a:extLst>
                    <a:ext uri="{FF2B5EF4-FFF2-40B4-BE49-F238E27FC236}">
                      <a16:creationId xmlns:a16="http://schemas.microsoft.com/office/drawing/2014/main" id="{0EF5CEE9-0293-4039-851A-64B49C65C3CB}"/>
                    </a:ext>
                  </a:extLst>
                </p:cNvPr>
                <p:cNvSpPr/>
                <p:nvPr/>
              </p:nvSpPr>
              <p:spPr>
                <a:xfrm>
                  <a:off x="1861559" y="2468597"/>
                  <a:ext cx="1872217" cy="77469"/>
                </a:xfrm>
                <a:prstGeom prst="roundRect">
                  <a:avLst>
                    <a:gd name="adj" fmla="val 50000"/>
                  </a:avLst>
                </a:prstGeom>
                <a:solidFill>
                  <a:srgbClr val="F30007"/>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srgbClr val="F30007"/>
                    </a:solidFill>
                    <a:effectLst/>
                    <a:uLnTx/>
                    <a:uFillTx/>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30" name="圆角矩形 11">
                  <a:extLst>
                    <a:ext uri="{FF2B5EF4-FFF2-40B4-BE49-F238E27FC236}">
                      <a16:creationId xmlns:a16="http://schemas.microsoft.com/office/drawing/2014/main" id="{9B988CF1-AC9C-4AFF-9B2B-FE9648D2F3A5}"/>
                    </a:ext>
                  </a:extLst>
                </p:cNvPr>
                <p:cNvSpPr/>
                <p:nvPr/>
              </p:nvSpPr>
              <p:spPr>
                <a:xfrm>
                  <a:off x="1861575" y="7954129"/>
                  <a:ext cx="1872201" cy="77469"/>
                </a:xfrm>
                <a:prstGeom prst="roundRect">
                  <a:avLst>
                    <a:gd name="adj" fmla="val 50000"/>
                  </a:avLst>
                </a:prstGeom>
                <a:solidFill>
                  <a:srgbClr val="F30007"/>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srgbClr val="F30007"/>
                    </a:solidFill>
                    <a:effectLst/>
                    <a:uLnTx/>
                    <a:uFillTx/>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sp>
            <p:nvSpPr>
              <p:cNvPr id="28" name="TextBox 20">
                <a:extLst>
                  <a:ext uri="{FF2B5EF4-FFF2-40B4-BE49-F238E27FC236}">
                    <a16:creationId xmlns:a16="http://schemas.microsoft.com/office/drawing/2014/main" id="{1DD02DF8-797B-4AAB-9C2B-3968A8010EC7}"/>
                  </a:ext>
                </a:extLst>
              </p:cNvPr>
              <p:cNvSpPr txBox="1"/>
              <p:nvPr/>
            </p:nvSpPr>
            <p:spPr>
              <a:xfrm>
                <a:off x="1601346" y="2410404"/>
                <a:ext cx="625157" cy="449580"/>
              </a:xfrm>
              <a:prstGeom prst="rect">
                <a:avLst/>
              </a:prstGeom>
              <a:solidFill>
                <a:srgbClr val="F30007"/>
              </a:solidFill>
            </p:spPr>
            <p:txBody>
              <a:bodyPr wrap="none" lIns="0" tIns="0" rIns="0" bIns="0" rtlCol="0" anchor="ctr">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800" b="1" i="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sp>
          <p:nvSpPr>
            <p:cNvPr id="25" name="文本框 21">
              <a:extLst>
                <a:ext uri="{FF2B5EF4-FFF2-40B4-BE49-F238E27FC236}">
                  <a16:creationId xmlns:a16="http://schemas.microsoft.com/office/drawing/2014/main" id="{E978BCC7-8D82-46EE-B4C3-62AB71066103}"/>
                </a:ext>
              </a:extLst>
            </p:cNvPr>
            <p:cNvSpPr txBox="1">
              <a:spLocks noChangeArrowheads="1"/>
            </p:cNvSpPr>
            <p:nvPr/>
          </p:nvSpPr>
          <p:spPr bwMode="auto">
            <a:xfrm>
              <a:off x="5905284" y="1612771"/>
              <a:ext cx="4578148" cy="442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defTabSz="1219200">
                <a:defRPr/>
              </a:pPr>
              <a:r>
                <a:rPr lang="en-US" sz="3000" dirty="0">
                  <a:latin typeface="Calibri"/>
                  <a:ea typeface="宋体"/>
                  <a:cs typeface="Calibri"/>
                </a:rPr>
                <a:t>Contents :</a:t>
              </a:r>
              <a:endParaRPr lang="en-US" dirty="0"/>
            </a:p>
          </p:txBody>
        </p:sp>
      </p:grpSp>
      <p:grpSp>
        <p:nvGrpSpPr>
          <p:cNvPr id="31" name="组合 30">
            <a:extLst>
              <a:ext uri="{FF2B5EF4-FFF2-40B4-BE49-F238E27FC236}">
                <a16:creationId xmlns:a16="http://schemas.microsoft.com/office/drawing/2014/main" id="{F8A91704-167E-4E33-BC7F-1667089EB8FE}"/>
              </a:ext>
            </a:extLst>
          </p:cNvPr>
          <p:cNvGrpSpPr/>
          <p:nvPr/>
        </p:nvGrpSpPr>
        <p:grpSpPr>
          <a:xfrm>
            <a:off x="3733464" y="1406952"/>
            <a:ext cx="5776881" cy="1404341"/>
            <a:chOff x="4946493" y="1597309"/>
            <a:chExt cx="5776881" cy="1122435"/>
          </a:xfrm>
        </p:grpSpPr>
        <p:grpSp>
          <p:nvGrpSpPr>
            <p:cNvPr id="32" name="组合 31">
              <a:extLst>
                <a:ext uri="{FF2B5EF4-FFF2-40B4-BE49-F238E27FC236}">
                  <a16:creationId xmlns:a16="http://schemas.microsoft.com/office/drawing/2014/main" id="{BA04EC2A-6863-4BAA-98FA-606E74EBC0F7}"/>
                </a:ext>
              </a:extLst>
            </p:cNvPr>
            <p:cNvGrpSpPr/>
            <p:nvPr/>
          </p:nvGrpSpPr>
          <p:grpSpPr>
            <a:xfrm>
              <a:off x="4946493" y="1597309"/>
              <a:ext cx="5776881" cy="453090"/>
              <a:chOff x="1363751" y="2406894"/>
              <a:chExt cx="5563001" cy="453090"/>
            </a:xfrm>
          </p:grpSpPr>
          <p:sp>
            <p:nvSpPr>
              <p:cNvPr id="34" name="TextBox 35">
                <a:extLst>
                  <a:ext uri="{FF2B5EF4-FFF2-40B4-BE49-F238E27FC236}">
                    <a16:creationId xmlns:a16="http://schemas.microsoft.com/office/drawing/2014/main" id="{C987C65F-6520-4155-AD41-8B0C6FDEAE6E}"/>
                  </a:ext>
                </a:extLst>
              </p:cNvPr>
              <p:cNvSpPr txBox="1"/>
              <p:nvPr/>
            </p:nvSpPr>
            <p:spPr>
              <a:xfrm rot="16200000">
                <a:off x="3910391" y="-111448"/>
                <a:ext cx="448412" cy="5485096"/>
              </a:xfrm>
              <a:prstGeom prst="rect">
                <a:avLst/>
              </a:prstGeom>
              <a:noFill/>
              <a:ln w="9525" cap="flat" cmpd="sng" algn="ctr">
                <a:solidFill>
                  <a:srgbClr val="C00000"/>
                </a:solidFill>
                <a:prstDash val="solid"/>
                <a:miter lim="800000"/>
              </a:ln>
              <a:effectLst>
                <a:innerShdw blurRad="127000" dist="88900" dir="18900000">
                  <a:prstClr val="black">
                    <a:alpha val="38000"/>
                  </a:prstClr>
                </a:innerShdw>
              </a:effectLst>
            </p:spPr>
            <p:txBody>
              <a:bodyPr vert="eaVert" lIns="0" tIns="0" rIns="0" bIns="360000" anchor="ctr"/>
              <a:lstStyle>
                <a:defPPr>
                  <a:defRPr lang="zh-CN"/>
                </a:defPPr>
                <a:lvl1pPr algn="ctr">
                  <a:defRPr sz="3200" kern="0">
                    <a:solidFill>
                      <a:prstClr val="white"/>
                    </a:solidFill>
                    <a:latin typeface="Calibri" panose="020F0502020204030204"/>
                    <a:ea typeface="宋体" panose="02010600030101010101" pitchFamily="2"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1219170" eaLnBrk="1" fontAlgn="auto" latinLnBrk="0" hangingPunct="1">
                  <a:lnSpc>
                    <a:spcPct val="100000"/>
                  </a:lnSpc>
                  <a:spcBef>
                    <a:spcPts val="0"/>
                  </a:spcBef>
                  <a:spcAft>
                    <a:spcPts val="0"/>
                  </a:spcAft>
                  <a:buClrTx/>
                  <a:buSzTx/>
                  <a:buFontTx/>
                  <a:buNone/>
                  <a:tabLst/>
                  <a:defRPr/>
                </a:pPr>
                <a:endParaRPr/>
              </a:p>
            </p:txBody>
          </p:sp>
          <p:grpSp>
            <p:nvGrpSpPr>
              <p:cNvPr id="35" name="组合 34">
                <a:extLst>
                  <a:ext uri="{FF2B5EF4-FFF2-40B4-BE49-F238E27FC236}">
                    <a16:creationId xmlns:a16="http://schemas.microsoft.com/office/drawing/2014/main" id="{B7F8E0B6-68CD-4151-9BC0-36F56AFE69F2}"/>
                  </a:ext>
                </a:extLst>
              </p:cNvPr>
              <p:cNvGrpSpPr/>
              <p:nvPr/>
            </p:nvGrpSpPr>
            <p:grpSpPr>
              <a:xfrm rot="16200000">
                <a:off x="3971555" y="-151581"/>
                <a:ext cx="347394" cy="5563001"/>
                <a:chOff x="1861559" y="2468597"/>
                <a:chExt cx="1872217" cy="5563001"/>
              </a:xfrm>
            </p:grpSpPr>
            <p:sp>
              <p:nvSpPr>
                <p:cNvPr id="37" name="圆角矩形 10">
                  <a:extLst>
                    <a:ext uri="{FF2B5EF4-FFF2-40B4-BE49-F238E27FC236}">
                      <a16:creationId xmlns:a16="http://schemas.microsoft.com/office/drawing/2014/main" id="{B44E8FE6-B1CE-4EEF-A82E-04A484633437}"/>
                    </a:ext>
                  </a:extLst>
                </p:cNvPr>
                <p:cNvSpPr/>
                <p:nvPr/>
              </p:nvSpPr>
              <p:spPr>
                <a:xfrm>
                  <a:off x="1861559" y="2468597"/>
                  <a:ext cx="1872217" cy="77469"/>
                </a:xfrm>
                <a:prstGeom prst="roundRect">
                  <a:avLst>
                    <a:gd name="adj" fmla="val 50000"/>
                  </a:avLst>
                </a:prstGeom>
                <a:solidFill>
                  <a:srgbClr val="F30007"/>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30007"/>
                    </a:solidFill>
                    <a:effectLst/>
                    <a:uLnTx/>
                    <a:uFillTx/>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38" name="圆角矩形 11">
                  <a:extLst>
                    <a:ext uri="{FF2B5EF4-FFF2-40B4-BE49-F238E27FC236}">
                      <a16:creationId xmlns:a16="http://schemas.microsoft.com/office/drawing/2014/main" id="{C85056B8-3652-41D2-974E-77C821F83E66}"/>
                    </a:ext>
                  </a:extLst>
                </p:cNvPr>
                <p:cNvSpPr/>
                <p:nvPr/>
              </p:nvSpPr>
              <p:spPr>
                <a:xfrm>
                  <a:off x="1861575" y="7954129"/>
                  <a:ext cx="1872201" cy="77469"/>
                </a:xfrm>
                <a:prstGeom prst="roundRect">
                  <a:avLst>
                    <a:gd name="adj" fmla="val 50000"/>
                  </a:avLst>
                </a:prstGeom>
                <a:solidFill>
                  <a:srgbClr val="F30007"/>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30007"/>
                    </a:solidFill>
                    <a:effectLst/>
                    <a:uLnTx/>
                    <a:uFillTx/>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sp>
            <p:nvSpPr>
              <p:cNvPr id="36" name="TextBox 20">
                <a:extLst>
                  <a:ext uri="{FF2B5EF4-FFF2-40B4-BE49-F238E27FC236}">
                    <a16:creationId xmlns:a16="http://schemas.microsoft.com/office/drawing/2014/main" id="{ECC1FE3E-4A33-4AB0-90DC-9CE69200B9E7}"/>
                  </a:ext>
                </a:extLst>
              </p:cNvPr>
              <p:cNvSpPr txBox="1"/>
              <p:nvPr/>
            </p:nvSpPr>
            <p:spPr>
              <a:xfrm>
                <a:off x="1615191" y="2410404"/>
                <a:ext cx="625157" cy="449580"/>
              </a:xfrm>
              <a:prstGeom prst="rect">
                <a:avLst/>
              </a:prstGeom>
              <a:solidFill>
                <a:srgbClr val="F30007"/>
              </a:solidFill>
            </p:spPr>
            <p:txBody>
              <a:bodyPr wrap="none" lIns="0" tIns="0" rIns="0" bIns="0" rtlCol="0" anchor="ctr">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800" b="1" i="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sp>
          <p:nvSpPr>
            <p:cNvPr id="33" name="文本框 21">
              <a:extLst>
                <a:ext uri="{FF2B5EF4-FFF2-40B4-BE49-F238E27FC236}">
                  <a16:creationId xmlns:a16="http://schemas.microsoft.com/office/drawing/2014/main" id="{29352908-2471-4B16-8FE3-BC3D63919578}"/>
                </a:ext>
              </a:extLst>
            </p:cNvPr>
            <p:cNvSpPr txBox="1">
              <a:spLocks noChangeArrowheads="1"/>
            </p:cNvSpPr>
            <p:nvPr/>
          </p:nvSpPr>
          <p:spPr bwMode="auto">
            <a:xfrm>
              <a:off x="5905284" y="1612771"/>
              <a:ext cx="4578148" cy="1106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defTabSz="1219200">
                <a:defRPr/>
              </a:pPr>
              <a:r>
                <a:rPr lang="en-US" dirty="0">
                  <a:latin typeface="Calibri"/>
                  <a:ea typeface="Calibri"/>
                  <a:cs typeface="Calibri"/>
                </a:rPr>
                <a:t>Problem Statement</a:t>
              </a:r>
            </a:p>
            <a:p>
              <a:pPr algn="ctr" defTabSz="1219200">
                <a:defRPr/>
              </a:pPr>
              <a:endParaRPr lang="en-US" dirty="0">
                <a:cs typeface="Calibri"/>
              </a:endParaRPr>
            </a:p>
            <a:p>
              <a:pPr algn="ctr" defTabSz="1219200">
                <a:defRPr/>
              </a:pPr>
              <a:endParaRPr lang="en-IN" dirty="0"/>
            </a:p>
          </p:txBody>
        </p:sp>
      </p:grpSp>
      <p:grpSp>
        <p:nvGrpSpPr>
          <p:cNvPr id="39" name="组合 38">
            <a:extLst>
              <a:ext uri="{FF2B5EF4-FFF2-40B4-BE49-F238E27FC236}">
                <a16:creationId xmlns:a16="http://schemas.microsoft.com/office/drawing/2014/main" id="{2F0F0406-2776-4B08-9E65-773F732D0130}"/>
              </a:ext>
            </a:extLst>
          </p:cNvPr>
          <p:cNvGrpSpPr/>
          <p:nvPr/>
        </p:nvGrpSpPr>
        <p:grpSpPr>
          <a:xfrm>
            <a:off x="3724217" y="2256877"/>
            <a:ext cx="5776881" cy="566886"/>
            <a:chOff x="4946493" y="1597309"/>
            <a:chExt cx="5776881" cy="453090"/>
          </a:xfrm>
        </p:grpSpPr>
        <p:grpSp>
          <p:nvGrpSpPr>
            <p:cNvPr id="40" name="组合 39">
              <a:extLst>
                <a:ext uri="{FF2B5EF4-FFF2-40B4-BE49-F238E27FC236}">
                  <a16:creationId xmlns:a16="http://schemas.microsoft.com/office/drawing/2014/main" id="{31B018C6-D317-4524-9D40-525F4D9CAA3D}"/>
                </a:ext>
              </a:extLst>
            </p:cNvPr>
            <p:cNvGrpSpPr/>
            <p:nvPr/>
          </p:nvGrpSpPr>
          <p:grpSpPr>
            <a:xfrm>
              <a:off x="4946493" y="1597309"/>
              <a:ext cx="5776881" cy="453090"/>
              <a:chOff x="1363751" y="2406894"/>
              <a:chExt cx="5563001" cy="453090"/>
            </a:xfrm>
          </p:grpSpPr>
          <p:sp>
            <p:nvSpPr>
              <p:cNvPr id="42" name="TextBox 35">
                <a:extLst>
                  <a:ext uri="{FF2B5EF4-FFF2-40B4-BE49-F238E27FC236}">
                    <a16:creationId xmlns:a16="http://schemas.microsoft.com/office/drawing/2014/main" id="{6EE57D2B-1E5E-49B3-8B5B-BAEA4CE7AE41}"/>
                  </a:ext>
                </a:extLst>
              </p:cNvPr>
              <p:cNvSpPr txBox="1"/>
              <p:nvPr/>
            </p:nvSpPr>
            <p:spPr>
              <a:xfrm rot="16200000">
                <a:off x="3910391" y="-111448"/>
                <a:ext cx="448412" cy="5485096"/>
              </a:xfrm>
              <a:prstGeom prst="rect">
                <a:avLst/>
              </a:prstGeom>
              <a:noFill/>
              <a:ln w="9525" cap="flat" cmpd="sng" algn="ctr">
                <a:solidFill>
                  <a:srgbClr val="C00000"/>
                </a:solidFill>
                <a:prstDash val="solid"/>
                <a:miter lim="800000"/>
              </a:ln>
              <a:effectLst>
                <a:innerShdw blurRad="127000" dist="88900" dir="18900000">
                  <a:prstClr val="black">
                    <a:alpha val="38000"/>
                  </a:prstClr>
                </a:innerShdw>
              </a:effectLst>
            </p:spPr>
            <p:txBody>
              <a:bodyPr vert="eaVert" lIns="0" tIns="0" rIns="0" bIns="360000" anchor="ctr"/>
              <a:lstStyle>
                <a:defPPr>
                  <a:defRPr lang="zh-CN"/>
                </a:defPPr>
                <a:lvl1pPr algn="ctr">
                  <a:defRPr sz="3200" kern="0">
                    <a:solidFill>
                      <a:prstClr val="white"/>
                    </a:solidFill>
                    <a:latin typeface="Calibri" panose="020F0502020204030204"/>
                    <a:ea typeface="宋体" panose="02010600030101010101" pitchFamily="2"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1219170" eaLnBrk="1" fontAlgn="auto" latinLnBrk="0" hangingPunct="1">
                  <a:lnSpc>
                    <a:spcPct val="100000"/>
                  </a:lnSpc>
                  <a:spcBef>
                    <a:spcPts val="0"/>
                  </a:spcBef>
                  <a:spcAft>
                    <a:spcPts val="0"/>
                  </a:spcAft>
                  <a:buClrTx/>
                  <a:buSzTx/>
                  <a:buFontTx/>
                  <a:buNone/>
                  <a:tabLst/>
                  <a:defRPr/>
                </a:pPr>
                <a:endParaRPr/>
              </a:p>
            </p:txBody>
          </p:sp>
          <p:grpSp>
            <p:nvGrpSpPr>
              <p:cNvPr id="43" name="组合 42">
                <a:extLst>
                  <a:ext uri="{FF2B5EF4-FFF2-40B4-BE49-F238E27FC236}">
                    <a16:creationId xmlns:a16="http://schemas.microsoft.com/office/drawing/2014/main" id="{EB47DE02-B3DA-4B0D-8867-310B25EDAA92}"/>
                  </a:ext>
                </a:extLst>
              </p:cNvPr>
              <p:cNvGrpSpPr/>
              <p:nvPr/>
            </p:nvGrpSpPr>
            <p:grpSpPr>
              <a:xfrm rot="16200000">
                <a:off x="3971555" y="-151581"/>
                <a:ext cx="347394" cy="5563001"/>
                <a:chOff x="1861559" y="2468597"/>
                <a:chExt cx="1872217" cy="5563001"/>
              </a:xfrm>
            </p:grpSpPr>
            <p:sp>
              <p:nvSpPr>
                <p:cNvPr id="45" name="圆角矩形 10">
                  <a:extLst>
                    <a:ext uri="{FF2B5EF4-FFF2-40B4-BE49-F238E27FC236}">
                      <a16:creationId xmlns:a16="http://schemas.microsoft.com/office/drawing/2014/main" id="{3FC63368-8B58-4A29-A452-90225E02624E}"/>
                    </a:ext>
                  </a:extLst>
                </p:cNvPr>
                <p:cNvSpPr/>
                <p:nvPr/>
              </p:nvSpPr>
              <p:spPr>
                <a:xfrm>
                  <a:off x="1861559" y="2468597"/>
                  <a:ext cx="1872217" cy="77469"/>
                </a:xfrm>
                <a:prstGeom prst="roundRect">
                  <a:avLst>
                    <a:gd name="adj" fmla="val 50000"/>
                  </a:avLst>
                </a:prstGeom>
                <a:solidFill>
                  <a:srgbClr val="F30007"/>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srgbClr val="F30007"/>
                    </a:solidFill>
                    <a:effectLst/>
                    <a:uLnTx/>
                    <a:uFillTx/>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46" name="圆角矩形 11">
                  <a:extLst>
                    <a:ext uri="{FF2B5EF4-FFF2-40B4-BE49-F238E27FC236}">
                      <a16:creationId xmlns:a16="http://schemas.microsoft.com/office/drawing/2014/main" id="{7FE6D0B8-40AB-4B75-BC59-78BE487B99C2}"/>
                    </a:ext>
                  </a:extLst>
                </p:cNvPr>
                <p:cNvSpPr/>
                <p:nvPr/>
              </p:nvSpPr>
              <p:spPr>
                <a:xfrm>
                  <a:off x="1861575" y="7954129"/>
                  <a:ext cx="1872201" cy="77469"/>
                </a:xfrm>
                <a:prstGeom prst="roundRect">
                  <a:avLst>
                    <a:gd name="adj" fmla="val 50000"/>
                  </a:avLst>
                </a:prstGeom>
                <a:solidFill>
                  <a:srgbClr val="F30007"/>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30007"/>
                    </a:solidFill>
                    <a:effectLst/>
                    <a:uLnTx/>
                    <a:uFillTx/>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sp>
            <p:nvSpPr>
              <p:cNvPr id="44" name="TextBox 20">
                <a:extLst>
                  <a:ext uri="{FF2B5EF4-FFF2-40B4-BE49-F238E27FC236}">
                    <a16:creationId xmlns:a16="http://schemas.microsoft.com/office/drawing/2014/main" id="{2F5011F0-ACCE-44BD-B6DC-C2E2F0439CD2}"/>
                  </a:ext>
                </a:extLst>
              </p:cNvPr>
              <p:cNvSpPr txBox="1"/>
              <p:nvPr/>
            </p:nvSpPr>
            <p:spPr>
              <a:xfrm>
                <a:off x="1615191" y="2410404"/>
                <a:ext cx="625157" cy="449580"/>
              </a:xfrm>
              <a:prstGeom prst="rect">
                <a:avLst/>
              </a:prstGeom>
              <a:solidFill>
                <a:srgbClr val="F30007"/>
              </a:solidFill>
            </p:spPr>
            <p:txBody>
              <a:bodyPr wrap="none" lIns="0" tIns="0" rIns="0" bIns="0" rtlCol="0" anchor="ctr">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800" b="1" i="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sp>
          <p:nvSpPr>
            <p:cNvPr id="41" name="文本框 21">
              <a:extLst>
                <a:ext uri="{FF2B5EF4-FFF2-40B4-BE49-F238E27FC236}">
                  <a16:creationId xmlns:a16="http://schemas.microsoft.com/office/drawing/2014/main" id="{6F5B9276-D15D-450F-A49C-6ABB9A025CBA}"/>
                </a:ext>
              </a:extLst>
            </p:cNvPr>
            <p:cNvSpPr txBox="1">
              <a:spLocks noChangeArrowheads="1"/>
            </p:cNvSpPr>
            <p:nvPr/>
          </p:nvSpPr>
          <p:spPr bwMode="auto">
            <a:xfrm>
              <a:off x="5905284" y="1612771"/>
              <a:ext cx="4578148" cy="418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defTabSz="1219200">
                <a:defRPr/>
              </a:pPr>
              <a:r>
                <a:rPr lang="en-IN" dirty="0"/>
                <a:t>Methodology</a:t>
              </a:r>
            </a:p>
          </p:txBody>
        </p:sp>
      </p:grpSp>
      <p:grpSp>
        <p:nvGrpSpPr>
          <p:cNvPr id="47" name="组合 46">
            <a:extLst>
              <a:ext uri="{FF2B5EF4-FFF2-40B4-BE49-F238E27FC236}">
                <a16:creationId xmlns:a16="http://schemas.microsoft.com/office/drawing/2014/main" id="{DDBE9907-8FB0-429D-859E-22239429EE71}"/>
              </a:ext>
            </a:extLst>
          </p:cNvPr>
          <p:cNvGrpSpPr/>
          <p:nvPr/>
        </p:nvGrpSpPr>
        <p:grpSpPr>
          <a:xfrm>
            <a:off x="3744529" y="3116474"/>
            <a:ext cx="5776881" cy="1404341"/>
            <a:chOff x="4946493" y="1597309"/>
            <a:chExt cx="5776881" cy="1122435"/>
          </a:xfrm>
        </p:grpSpPr>
        <p:grpSp>
          <p:nvGrpSpPr>
            <p:cNvPr id="48" name="组合 47">
              <a:extLst>
                <a:ext uri="{FF2B5EF4-FFF2-40B4-BE49-F238E27FC236}">
                  <a16:creationId xmlns:a16="http://schemas.microsoft.com/office/drawing/2014/main" id="{B736D249-BFAE-4668-86D7-C83DB6C95623}"/>
                </a:ext>
              </a:extLst>
            </p:cNvPr>
            <p:cNvGrpSpPr/>
            <p:nvPr/>
          </p:nvGrpSpPr>
          <p:grpSpPr>
            <a:xfrm>
              <a:off x="4946493" y="1597309"/>
              <a:ext cx="5776881" cy="453090"/>
              <a:chOff x="1363751" y="2406894"/>
              <a:chExt cx="5563001" cy="453090"/>
            </a:xfrm>
          </p:grpSpPr>
          <p:sp>
            <p:nvSpPr>
              <p:cNvPr id="50" name="TextBox 35">
                <a:extLst>
                  <a:ext uri="{FF2B5EF4-FFF2-40B4-BE49-F238E27FC236}">
                    <a16:creationId xmlns:a16="http://schemas.microsoft.com/office/drawing/2014/main" id="{9833947F-BF74-4628-A3BC-404708BDC09C}"/>
                  </a:ext>
                </a:extLst>
              </p:cNvPr>
              <p:cNvSpPr txBox="1"/>
              <p:nvPr/>
            </p:nvSpPr>
            <p:spPr>
              <a:xfrm rot="16200000">
                <a:off x="3910391" y="-111448"/>
                <a:ext cx="448412" cy="5485096"/>
              </a:xfrm>
              <a:prstGeom prst="rect">
                <a:avLst/>
              </a:prstGeom>
              <a:noFill/>
              <a:ln w="9525" cap="flat" cmpd="sng" algn="ctr">
                <a:solidFill>
                  <a:srgbClr val="C00000"/>
                </a:solidFill>
                <a:prstDash val="solid"/>
                <a:miter lim="800000"/>
              </a:ln>
              <a:effectLst>
                <a:innerShdw blurRad="127000" dist="88900" dir="18900000">
                  <a:prstClr val="black">
                    <a:alpha val="38000"/>
                  </a:prstClr>
                </a:innerShdw>
              </a:effectLst>
            </p:spPr>
            <p:txBody>
              <a:bodyPr vert="eaVert" lIns="0" tIns="0" rIns="0" bIns="360000" anchor="ctr"/>
              <a:lstStyle>
                <a:defPPr>
                  <a:defRPr lang="zh-CN"/>
                </a:defPPr>
                <a:lvl1pPr algn="ctr">
                  <a:defRPr sz="3200" kern="0">
                    <a:solidFill>
                      <a:prstClr val="white"/>
                    </a:solidFill>
                    <a:latin typeface="Calibri" panose="020F0502020204030204"/>
                    <a:ea typeface="宋体" panose="02010600030101010101" pitchFamily="2"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1219170" eaLnBrk="1" fontAlgn="auto" latinLnBrk="0" hangingPunct="1">
                  <a:lnSpc>
                    <a:spcPct val="100000"/>
                  </a:lnSpc>
                  <a:spcBef>
                    <a:spcPts val="0"/>
                  </a:spcBef>
                  <a:spcAft>
                    <a:spcPts val="0"/>
                  </a:spcAft>
                  <a:buClrTx/>
                  <a:buSzTx/>
                  <a:buFontTx/>
                  <a:buNone/>
                  <a:tabLst/>
                  <a:defRPr/>
                </a:pPr>
                <a:endParaRPr/>
              </a:p>
            </p:txBody>
          </p:sp>
          <p:grpSp>
            <p:nvGrpSpPr>
              <p:cNvPr id="51" name="组合 50">
                <a:extLst>
                  <a:ext uri="{FF2B5EF4-FFF2-40B4-BE49-F238E27FC236}">
                    <a16:creationId xmlns:a16="http://schemas.microsoft.com/office/drawing/2014/main" id="{0D9DB48C-B237-4A52-BD76-BB9C1057F1D0}"/>
                  </a:ext>
                </a:extLst>
              </p:cNvPr>
              <p:cNvGrpSpPr/>
              <p:nvPr/>
            </p:nvGrpSpPr>
            <p:grpSpPr>
              <a:xfrm rot="16200000">
                <a:off x="3971555" y="-151581"/>
                <a:ext cx="347394" cy="5563001"/>
                <a:chOff x="1861559" y="2468597"/>
                <a:chExt cx="1872217" cy="5563001"/>
              </a:xfrm>
            </p:grpSpPr>
            <p:sp>
              <p:nvSpPr>
                <p:cNvPr id="53" name="圆角矩形 10">
                  <a:extLst>
                    <a:ext uri="{FF2B5EF4-FFF2-40B4-BE49-F238E27FC236}">
                      <a16:creationId xmlns:a16="http://schemas.microsoft.com/office/drawing/2014/main" id="{162FF25F-3252-4D75-92F3-181522E38BB0}"/>
                    </a:ext>
                  </a:extLst>
                </p:cNvPr>
                <p:cNvSpPr/>
                <p:nvPr/>
              </p:nvSpPr>
              <p:spPr>
                <a:xfrm>
                  <a:off x="1861559" y="2468597"/>
                  <a:ext cx="1872217" cy="77469"/>
                </a:xfrm>
                <a:prstGeom prst="roundRect">
                  <a:avLst>
                    <a:gd name="adj" fmla="val 50000"/>
                  </a:avLst>
                </a:prstGeom>
                <a:solidFill>
                  <a:srgbClr val="F30007"/>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srgbClr val="F30007"/>
                    </a:solidFill>
                    <a:effectLst/>
                    <a:uLnTx/>
                    <a:uFillTx/>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54" name="圆角矩形 11">
                  <a:extLst>
                    <a:ext uri="{FF2B5EF4-FFF2-40B4-BE49-F238E27FC236}">
                      <a16:creationId xmlns:a16="http://schemas.microsoft.com/office/drawing/2014/main" id="{D5154BC1-F71B-41F4-BC02-F0BF342A9F2D}"/>
                    </a:ext>
                  </a:extLst>
                </p:cNvPr>
                <p:cNvSpPr/>
                <p:nvPr/>
              </p:nvSpPr>
              <p:spPr>
                <a:xfrm>
                  <a:off x="1861575" y="7954129"/>
                  <a:ext cx="1872201" cy="77469"/>
                </a:xfrm>
                <a:prstGeom prst="roundRect">
                  <a:avLst>
                    <a:gd name="adj" fmla="val 50000"/>
                  </a:avLst>
                </a:prstGeom>
                <a:solidFill>
                  <a:srgbClr val="F30007"/>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30007"/>
                    </a:solidFill>
                    <a:effectLst/>
                    <a:uLnTx/>
                    <a:uFillTx/>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sp>
            <p:nvSpPr>
              <p:cNvPr id="52" name="TextBox 20">
                <a:extLst>
                  <a:ext uri="{FF2B5EF4-FFF2-40B4-BE49-F238E27FC236}">
                    <a16:creationId xmlns:a16="http://schemas.microsoft.com/office/drawing/2014/main" id="{549CEEE6-4C88-493C-8A2F-39870FB385D9}"/>
                  </a:ext>
                </a:extLst>
              </p:cNvPr>
              <p:cNvSpPr txBox="1"/>
              <p:nvPr/>
            </p:nvSpPr>
            <p:spPr>
              <a:xfrm>
                <a:off x="1615191" y="2410404"/>
                <a:ext cx="625157" cy="449580"/>
              </a:xfrm>
              <a:prstGeom prst="rect">
                <a:avLst/>
              </a:prstGeom>
              <a:solidFill>
                <a:srgbClr val="F30007"/>
              </a:solidFill>
            </p:spPr>
            <p:txBody>
              <a:bodyPr wrap="none" lIns="0" tIns="0" rIns="0" bIns="0" rtlCol="0" anchor="ctr">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800" b="1" i="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sp>
          <p:nvSpPr>
            <p:cNvPr id="49" name="文本框 21">
              <a:extLst>
                <a:ext uri="{FF2B5EF4-FFF2-40B4-BE49-F238E27FC236}">
                  <a16:creationId xmlns:a16="http://schemas.microsoft.com/office/drawing/2014/main" id="{85A042CB-2F04-4B57-B218-042494FCD4FB}"/>
                </a:ext>
              </a:extLst>
            </p:cNvPr>
            <p:cNvSpPr txBox="1">
              <a:spLocks noChangeArrowheads="1"/>
            </p:cNvSpPr>
            <p:nvPr/>
          </p:nvSpPr>
          <p:spPr bwMode="auto">
            <a:xfrm>
              <a:off x="5905284" y="1612771"/>
              <a:ext cx="4578148" cy="1106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defTabSz="1219200">
                <a:defRPr/>
              </a:pPr>
              <a:r>
                <a:rPr lang="en-IN" dirty="0"/>
                <a:t>Sample Data</a:t>
              </a:r>
            </a:p>
            <a:p>
              <a:pPr algn="ctr" defTabSz="1219200">
                <a:defRPr/>
              </a:pPr>
              <a:endParaRPr lang="en-IN" dirty="0"/>
            </a:p>
            <a:p>
              <a:pPr algn="ctr" defTabSz="1219200">
                <a:defRPr/>
              </a:pPr>
              <a:endParaRPr dirty="0"/>
            </a:p>
          </p:txBody>
        </p:sp>
      </p:grpSp>
      <p:grpSp>
        <p:nvGrpSpPr>
          <p:cNvPr id="11" name="组合 22">
            <a:extLst>
              <a:ext uri="{FF2B5EF4-FFF2-40B4-BE49-F238E27FC236}">
                <a16:creationId xmlns:a16="http://schemas.microsoft.com/office/drawing/2014/main" id="{0F24CAED-6491-6D3E-517B-9C9BE747B84A}"/>
              </a:ext>
            </a:extLst>
          </p:cNvPr>
          <p:cNvGrpSpPr/>
          <p:nvPr/>
        </p:nvGrpSpPr>
        <p:grpSpPr>
          <a:xfrm>
            <a:off x="3735282" y="3972476"/>
            <a:ext cx="5776881" cy="566886"/>
            <a:chOff x="4946493" y="1597309"/>
            <a:chExt cx="5776881" cy="453090"/>
          </a:xfrm>
        </p:grpSpPr>
        <p:grpSp>
          <p:nvGrpSpPr>
            <p:cNvPr id="4" name="组合 23">
              <a:extLst>
                <a:ext uri="{FF2B5EF4-FFF2-40B4-BE49-F238E27FC236}">
                  <a16:creationId xmlns:a16="http://schemas.microsoft.com/office/drawing/2014/main" id="{67380570-33A1-B0EF-5D5A-E2E4D931205D}"/>
                </a:ext>
              </a:extLst>
            </p:cNvPr>
            <p:cNvGrpSpPr/>
            <p:nvPr/>
          </p:nvGrpSpPr>
          <p:grpSpPr>
            <a:xfrm>
              <a:off x="4946493" y="1597309"/>
              <a:ext cx="5776881" cy="453090"/>
              <a:chOff x="1363751" y="2406894"/>
              <a:chExt cx="5563001" cy="453090"/>
            </a:xfrm>
          </p:grpSpPr>
          <p:sp>
            <p:nvSpPr>
              <p:cNvPr id="6" name="TextBox 35">
                <a:extLst>
                  <a:ext uri="{FF2B5EF4-FFF2-40B4-BE49-F238E27FC236}">
                    <a16:creationId xmlns:a16="http://schemas.microsoft.com/office/drawing/2014/main" id="{CC407EBE-3B65-8BA7-CC68-AB90854FAB9D}"/>
                  </a:ext>
                </a:extLst>
              </p:cNvPr>
              <p:cNvSpPr txBox="1"/>
              <p:nvPr/>
            </p:nvSpPr>
            <p:spPr>
              <a:xfrm rot="16200000">
                <a:off x="3910391" y="-111448"/>
                <a:ext cx="448412" cy="5485096"/>
              </a:xfrm>
              <a:prstGeom prst="rect">
                <a:avLst/>
              </a:prstGeom>
              <a:noFill/>
              <a:ln w="9525" cap="flat" cmpd="sng" algn="ctr">
                <a:solidFill>
                  <a:srgbClr val="C00000"/>
                </a:solidFill>
                <a:prstDash val="solid"/>
                <a:miter lim="800000"/>
              </a:ln>
              <a:effectLst>
                <a:innerShdw blurRad="127000" dist="88900" dir="18900000">
                  <a:prstClr val="black">
                    <a:alpha val="38000"/>
                  </a:prstClr>
                </a:innerShdw>
              </a:effectLst>
            </p:spPr>
            <p:txBody>
              <a:bodyPr vert="eaVert" lIns="0" tIns="0" rIns="0" bIns="360000" anchor="ctr"/>
              <a:lstStyle>
                <a:defPPr>
                  <a:defRPr lang="zh-CN"/>
                </a:defPPr>
                <a:lvl1pPr algn="ctr">
                  <a:defRPr sz="3200" kern="0">
                    <a:solidFill>
                      <a:prstClr val="white"/>
                    </a:solidFill>
                    <a:latin typeface="Calibri" panose="020F0502020204030204"/>
                    <a:ea typeface="宋体" panose="02010600030101010101" pitchFamily="2"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1219170" eaLnBrk="1" fontAlgn="auto" latinLnBrk="0" hangingPunct="1">
                  <a:lnSpc>
                    <a:spcPct val="100000"/>
                  </a:lnSpc>
                  <a:spcBef>
                    <a:spcPts val="0"/>
                  </a:spcBef>
                  <a:spcAft>
                    <a:spcPts val="0"/>
                  </a:spcAft>
                  <a:buClrTx/>
                  <a:buSzTx/>
                  <a:buFontTx/>
                  <a:buNone/>
                  <a:tabLst/>
                  <a:defRPr/>
                </a:pPr>
                <a:endParaRPr/>
              </a:p>
            </p:txBody>
          </p:sp>
          <p:grpSp>
            <p:nvGrpSpPr>
              <p:cNvPr id="7" name="组合 26">
                <a:extLst>
                  <a:ext uri="{FF2B5EF4-FFF2-40B4-BE49-F238E27FC236}">
                    <a16:creationId xmlns:a16="http://schemas.microsoft.com/office/drawing/2014/main" id="{51DDF70A-BCB4-9454-8C4F-BBD646D3495F}"/>
                  </a:ext>
                </a:extLst>
              </p:cNvPr>
              <p:cNvGrpSpPr/>
              <p:nvPr/>
            </p:nvGrpSpPr>
            <p:grpSpPr>
              <a:xfrm rot="16200000">
                <a:off x="3971555" y="-151581"/>
                <a:ext cx="347394" cy="5563001"/>
                <a:chOff x="1861559" y="2468597"/>
                <a:chExt cx="1872217" cy="5563001"/>
              </a:xfrm>
            </p:grpSpPr>
            <p:sp>
              <p:nvSpPr>
                <p:cNvPr id="9" name="圆角矩形 10">
                  <a:extLst>
                    <a:ext uri="{FF2B5EF4-FFF2-40B4-BE49-F238E27FC236}">
                      <a16:creationId xmlns:a16="http://schemas.microsoft.com/office/drawing/2014/main" id="{12D4BEA5-DF8D-3BAA-38B0-8CE28D486881}"/>
                    </a:ext>
                  </a:extLst>
                </p:cNvPr>
                <p:cNvSpPr/>
                <p:nvPr/>
              </p:nvSpPr>
              <p:spPr>
                <a:xfrm>
                  <a:off x="1861559" y="2468597"/>
                  <a:ext cx="1872217" cy="77469"/>
                </a:xfrm>
                <a:prstGeom prst="roundRect">
                  <a:avLst>
                    <a:gd name="adj" fmla="val 50000"/>
                  </a:avLst>
                </a:prstGeom>
                <a:solidFill>
                  <a:srgbClr val="F30007"/>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srgbClr val="F30007"/>
                    </a:solidFill>
                    <a:effectLst/>
                    <a:uLnTx/>
                    <a:uFillTx/>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0" name="圆角矩形 11">
                  <a:extLst>
                    <a:ext uri="{FF2B5EF4-FFF2-40B4-BE49-F238E27FC236}">
                      <a16:creationId xmlns:a16="http://schemas.microsoft.com/office/drawing/2014/main" id="{7DBB5A55-0469-306D-8E52-6564697D093B}"/>
                    </a:ext>
                  </a:extLst>
                </p:cNvPr>
                <p:cNvSpPr/>
                <p:nvPr/>
              </p:nvSpPr>
              <p:spPr>
                <a:xfrm>
                  <a:off x="1861575" y="7954129"/>
                  <a:ext cx="1872201" cy="77469"/>
                </a:xfrm>
                <a:prstGeom prst="roundRect">
                  <a:avLst>
                    <a:gd name="adj" fmla="val 50000"/>
                  </a:avLst>
                </a:prstGeom>
                <a:solidFill>
                  <a:srgbClr val="F30007"/>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srgbClr val="F30007"/>
                    </a:solidFill>
                    <a:effectLst/>
                    <a:uLnTx/>
                    <a:uFillTx/>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sp>
            <p:nvSpPr>
              <p:cNvPr id="8" name="TextBox 20">
                <a:extLst>
                  <a:ext uri="{FF2B5EF4-FFF2-40B4-BE49-F238E27FC236}">
                    <a16:creationId xmlns:a16="http://schemas.microsoft.com/office/drawing/2014/main" id="{3A131B0E-8E9F-A2CB-CCAB-88567769AFD3}"/>
                  </a:ext>
                </a:extLst>
              </p:cNvPr>
              <p:cNvSpPr txBox="1"/>
              <p:nvPr/>
            </p:nvSpPr>
            <p:spPr>
              <a:xfrm>
                <a:off x="1615191" y="2410404"/>
                <a:ext cx="625157" cy="449580"/>
              </a:xfrm>
              <a:prstGeom prst="rect">
                <a:avLst/>
              </a:prstGeom>
              <a:solidFill>
                <a:srgbClr val="F30007"/>
              </a:solidFill>
            </p:spPr>
            <p:txBody>
              <a:bodyPr wrap="none" lIns="0" tIns="0" rIns="0" bIns="0" rtlCol="0" anchor="ctr">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800" b="1" i="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sp>
          <p:nvSpPr>
            <p:cNvPr id="5" name="文本框 21">
              <a:extLst>
                <a:ext uri="{FF2B5EF4-FFF2-40B4-BE49-F238E27FC236}">
                  <a16:creationId xmlns:a16="http://schemas.microsoft.com/office/drawing/2014/main" id="{DCC0BF18-1DB2-9A12-63CF-0C6036C66D2B}"/>
                </a:ext>
              </a:extLst>
            </p:cNvPr>
            <p:cNvSpPr txBox="1">
              <a:spLocks noChangeArrowheads="1"/>
            </p:cNvSpPr>
            <p:nvPr/>
          </p:nvSpPr>
          <p:spPr bwMode="auto">
            <a:xfrm>
              <a:off x="5905284" y="1612771"/>
              <a:ext cx="4578148" cy="418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defTabSz="1219200">
                <a:defRPr/>
              </a:pPr>
              <a:r>
                <a:rPr lang="en-IN" dirty="0">
                  <a:latin typeface="Calibri"/>
                  <a:ea typeface="宋体"/>
                </a:rPr>
                <a:t>Literature</a:t>
              </a:r>
              <a:endParaRPr dirty="0">
                <a:latin typeface="Calibri"/>
                <a:ea typeface="宋体"/>
              </a:endParaRPr>
            </a:p>
          </p:txBody>
        </p:sp>
      </p:grpSp>
      <p:grpSp>
        <p:nvGrpSpPr>
          <p:cNvPr id="57" name="组合 22">
            <a:extLst>
              <a:ext uri="{FF2B5EF4-FFF2-40B4-BE49-F238E27FC236}">
                <a16:creationId xmlns:a16="http://schemas.microsoft.com/office/drawing/2014/main" id="{19DC71BD-C1F0-E42B-F37D-BC63D44BE13C}"/>
              </a:ext>
            </a:extLst>
          </p:cNvPr>
          <p:cNvGrpSpPr/>
          <p:nvPr/>
        </p:nvGrpSpPr>
        <p:grpSpPr>
          <a:xfrm>
            <a:off x="3746347" y="4808876"/>
            <a:ext cx="5776881" cy="974091"/>
            <a:chOff x="4946493" y="1597309"/>
            <a:chExt cx="5776881" cy="753673"/>
          </a:xfrm>
        </p:grpSpPr>
        <p:grpSp>
          <p:nvGrpSpPr>
            <p:cNvPr id="13" name="组合 23">
              <a:extLst>
                <a:ext uri="{FF2B5EF4-FFF2-40B4-BE49-F238E27FC236}">
                  <a16:creationId xmlns:a16="http://schemas.microsoft.com/office/drawing/2014/main" id="{A511EC68-BC2D-CEFE-23DB-94EC8F0C2603}"/>
                </a:ext>
              </a:extLst>
            </p:cNvPr>
            <p:cNvGrpSpPr/>
            <p:nvPr/>
          </p:nvGrpSpPr>
          <p:grpSpPr>
            <a:xfrm>
              <a:off x="4946493" y="1597309"/>
              <a:ext cx="5776881" cy="453090"/>
              <a:chOff x="1363751" y="2406894"/>
              <a:chExt cx="5563001" cy="453090"/>
            </a:xfrm>
          </p:grpSpPr>
          <p:sp>
            <p:nvSpPr>
              <p:cNvPr id="15" name="TextBox 35">
                <a:extLst>
                  <a:ext uri="{FF2B5EF4-FFF2-40B4-BE49-F238E27FC236}">
                    <a16:creationId xmlns:a16="http://schemas.microsoft.com/office/drawing/2014/main" id="{AAB9EFAE-0AA4-6AA7-FD48-622AF2548FF3}"/>
                  </a:ext>
                </a:extLst>
              </p:cNvPr>
              <p:cNvSpPr txBox="1"/>
              <p:nvPr/>
            </p:nvSpPr>
            <p:spPr>
              <a:xfrm rot="16200000">
                <a:off x="3910391" y="-111448"/>
                <a:ext cx="448412" cy="5485096"/>
              </a:xfrm>
              <a:prstGeom prst="rect">
                <a:avLst/>
              </a:prstGeom>
              <a:noFill/>
              <a:ln w="9525" cap="flat" cmpd="sng" algn="ctr">
                <a:solidFill>
                  <a:srgbClr val="C00000"/>
                </a:solidFill>
                <a:prstDash val="solid"/>
                <a:miter lim="800000"/>
              </a:ln>
              <a:effectLst>
                <a:innerShdw blurRad="127000" dist="88900" dir="18900000">
                  <a:prstClr val="black">
                    <a:alpha val="38000"/>
                  </a:prstClr>
                </a:innerShdw>
              </a:effectLst>
            </p:spPr>
            <p:txBody>
              <a:bodyPr vert="eaVert" lIns="0" tIns="0" rIns="0" bIns="360000" anchor="ctr"/>
              <a:lstStyle>
                <a:defPPr>
                  <a:defRPr lang="zh-CN"/>
                </a:defPPr>
                <a:lvl1pPr algn="ctr">
                  <a:defRPr sz="3200" kern="0">
                    <a:solidFill>
                      <a:prstClr val="white"/>
                    </a:solidFill>
                    <a:latin typeface="Calibri" panose="020F0502020204030204"/>
                    <a:ea typeface="宋体" panose="02010600030101010101" pitchFamily="2"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1219170" eaLnBrk="1" fontAlgn="auto" latinLnBrk="0" hangingPunct="1">
                  <a:lnSpc>
                    <a:spcPct val="100000"/>
                  </a:lnSpc>
                  <a:spcBef>
                    <a:spcPts val="0"/>
                  </a:spcBef>
                  <a:spcAft>
                    <a:spcPts val="0"/>
                  </a:spcAft>
                  <a:buClrTx/>
                  <a:buSzTx/>
                  <a:buFontTx/>
                  <a:buNone/>
                  <a:tabLst/>
                  <a:defRPr/>
                </a:pPr>
                <a:endParaRPr/>
              </a:p>
            </p:txBody>
          </p:sp>
          <p:grpSp>
            <p:nvGrpSpPr>
              <p:cNvPr id="16" name="组合 26">
                <a:extLst>
                  <a:ext uri="{FF2B5EF4-FFF2-40B4-BE49-F238E27FC236}">
                    <a16:creationId xmlns:a16="http://schemas.microsoft.com/office/drawing/2014/main" id="{F1D3B9D5-9C87-02FE-6491-D178B6C7871D}"/>
                  </a:ext>
                </a:extLst>
              </p:cNvPr>
              <p:cNvGrpSpPr/>
              <p:nvPr/>
            </p:nvGrpSpPr>
            <p:grpSpPr>
              <a:xfrm rot="16200000">
                <a:off x="3971555" y="-151581"/>
                <a:ext cx="347394" cy="5563001"/>
                <a:chOff x="1861559" y="2468597"/>
                <a:chExt cx="1872217" cy="5563001"/>
              </a:xfrm>
            </p:grpSpPr>
            <p:sp>
              <p:nvSpPr>
                <p:cNvPr id="55" name="圆角矩形 10">
                  <a:extLst>
                    <a:ext uri="{FF2B5EF4-FFF2-40B4-BE49-F238E27FC236}">
                      <a16:creationId xmlns:a16="http://schemas.microsoft.com/office/drawing/2014/main" id="{60C5DB70-6CD4-018C-F839-80F0CE4238E3}"/>
                    </a:ext>
                  </a:extLst>
                </p:cNvPr>
                <p:cNvSpPr/>
                <p:nvPr/>
              </p:nvSpPr>
              <p:spPr>
                <a:xfrm>
                  <a:off x="1861559" y="2468597"/>
                  <a:ext cx="1872217" cy="77469"/>
                </a:xfrm>
                <a:prstGeom prst="roundRect">
                  <a:avLst>
                    <a:gd name="adj" fmla="val 50000"/>
                  </a:avLst>
                </a:prstGeom>
                <a:solidFill>
                  <a:srgbClr val="F30007"/>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srgbClr val="F30007"/>
                    </a:solidFill>
                    <a:effectLst/>
                    <a:uLnTx/>
                    <a:uFillTx/>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56" name="圆角矩形 11">
                  <a:extLst>
                    <a:ext uri="{FF2B5EF4-FFF2-40B4-BE49-F238E27FC236}">
                      <a16:creationId xmlns:a16="http://schemas.microsoft.com/office/drawing/2014/main" id="{6BBF3216-E246-6783-E71A-625B64DC8196}"/>
                    </a:ext>
                  </a:extLst>
                </p:cNvPr>
                <p:cNvSpPr/>
                <p:nvPr/>
              </p:nvSpPr>
              <p:spPr>
                <a:xfrm>
                  <a:off x="1861575" y="7954129"/>
                  <a:ext cx="1872201" cy="77469"/>
                </a:xfrm>
                <a:prstGeom prst="roundRect">
                  <a:avLst>
                    <a:gd name="adj" fmla="val 50000"/>
                  </a:avLst>
                </a:prstGeom>
                <a:solidFill>
                  <a:srgbClr val="F30007"/>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srgbClr val="F30007"/>
                    </a:solidFill>
                    <a:effectLst/>
                    <a:uLnTx/>
                    <a:uFillTx/>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sp>
            <p:nvSpPr>
              <p:cNvPr id="18" name="TextBox 20">
                <a:extLst>
                  <a:ext uri="{FF2B5EF4-FFF2-40B4-BE49-F238E27FC236}">
                    <a16:creationId xmlns:a16="http://schemas.microsoft.com/office/drawing/2014/main" id="{4C6A39C7-38BF-F128-6975-D5F1B993D945}"/>
                  </a:ext>
                </a:extLst>
              </p:cNvPr>
              <p:cNvSpPr txBox="1"/>
              <p:nvPr/>
            </p:nvSpPr>
            <p:spPr>
              <a:xfrm>
                <a:off x="1615191" y="2410404"/>
                <a:ext cx="625157" cy="449580"/>
              </a:xfrm>
              <a:prstGeom prst="rect">
                <a:avLst/>
              </a:prstGeom>
              <a:solidFill>
                <a:srgbClr val="F30007"/>
              </a:solidFill>
            </p:spPr>
            <p:txBody>
              <a:bodyPr wrap="none" lIns="0" tIns="0" rIns="0" bIns="0" rtlCol="0" anchor="ctr">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800" b="1" i="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sp>
          <p:nvSpPr>
            <p:cNvPr id="14" name="文本框 21">
              <a:extLst>
                <a:ext uri="{FF2B5EF4-FFF2-40B4-BE49-F238E27FC236}">
                  <a16:creationId xmlns:a16="http://schemas.microsoft.com/office/drawing/2014/main" id="{FF48E1EC-9B05-4B1F-49CA-6F22E69371D0}"/>
                </a:ext>
              </a:extLst>
            </p:cNvPr>
            <p:cNvSpPr txBox="1">
              <a:spLocks noChangeArrowheads="1"/>
            </p:cNvSpPr>
            <p:nvPr/>
          </p:nvSpPr>
          <p:spPr bwMode="auto">
            <a:xfrm>
              <a:off x="5905284" y="1612771"/>
              <a:ext cx="4576330" cy="738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defTabSz="1219200">
                <a:defRPr/>
              </a:pPr>
              <a:r>
                <a:rPr lang="en-IN" dirty="0"/>
                <a:t>Future Aspects</a:t>
              </a:r>
            </a:p>
            <a:p>
              <a:pPr algn="ctr" defTabSz="1219200">
                <a:defRPr/>
              </a:pPr>
              <a:endParaRPr lang="en-IN" dirty="0"/>
            </a:p>
          </p:txBody>
        </p:sp>
      </p:grpSp>
      <p:grpSp>
        <p:nvGrpSpPr>
          <p:cNvPr id="3" name="组合 22">
            <a:extLst>
              <a:ext uri="{FF2B5EF4-FFF2-40B4-BE49-F238E27FC236}">
                <a16:creationId xmlns:a16="http://schemas.microsoft.com/office/drawing/2014/main" id="{6EAECB82-4F33-A67A-1FAD-D0F1A58690B7}"/>
              </a:ext>
            </a:extLst>
          </p:cNvPr>
          <p:cNvGrpSpPr/>
          <p:nvPr/>
        </p:nvGrpSpPr>
        <p:grpSpPr>
          <a:xfrm>
            <a:off x="3713152" y="5660023"/>
            <a:ext cx="5776881" cy="566886"/>
            <a:chOff x="4946493" y="1597309"/>
            <a:chExt cx="5776881" cy="453090"/>
          </a:xfrm>
        </p:grpSpPr>
        <p:grpSp>
          <p:nvGrpSpPr>
            <p:cNvPr id="12" name="组合 23">
              <a:extLst>
                <a:ext uri="{FF2B5EF4-FFF2-40B4-BE49-F238E27FC236}">
                  <a16:creationId xmlns:a16="http://schemas.microsoft.com/office/drawing/2014/main" id="{3959F1C4-5BF4-F0AA-64B8-FAFF15645CEC}"/>
                </a:ext>
              </a:extLst>
            </p:cNvPr>
            <p:cNvGrpSpPr/>
            <p:nvPr/>
          </p:nvGrpSpPr>
          <p:grpSpPr>
            <a:xfrm>
              <a:off x="4946493" y="1597309"/>
              <a:ext cx="5776881" cy="453090"/>
              <a:chOff x="1363751" y="2406894"/>
              <a:chExt cx="5563001" cy="453090"/>
            </a:xfrm>
          </p:grpSpPr>
          <p:sp>
            <p:nvSpPr>
              <p:cNvPr id="19" name="TextBox 35">
                <a:extLst>
                  <a:ext uri="{FF2B5EF4-FFF2-40B4-BE49-F238E27FC236}">
                    <a16:creationId xmlns:a16="http://schemas.microsoft.com/office/drawing/2014/main" id="{6D49EBF1-9C72-5E06-10E7-9ACCDDBD4319}"/>
                  </a:ext>
                </a:extLst>
              </p:cNvPr>
              <p:cNvSpPr txBox="1"/>
              <p:nvPr/>
            </p:nvSpPr>
            <p:spPr>
              <a:xfrm rot="16200000">
                <a:off x="3910391" y="-111448"/>
                <a:ext cx="448412" cy="5485096"/>
              </a:xfrm>
              <a:prstGeom prst="rect">
                <a:avLst/>
              </a:prstGeom>
              <a:noFill/>
              <a:ln w="9525" cap="flat" cmpd="sng" algn="ctr">
                <a:solidFill>
                  <a:srgbClr val="C00000"/>
                </a:solidFill>
                <a:prstDash val="solid"/>
                <a:miter lim="800000"/>
              </a:ln>
              <a:effectLst>
                <a:innerShdw blurRad="127000" dist="88900" dir="18900000">
                  <a:prstClr val="black">
                    <a:alpha val="38000"/>
                  </a:prstClr>
                </a:innerShdw>
              </a:effectLst>
            </p:spPr>
            <p:txBody>
              <a:bodyPr vert="eaVert" lIns="0" tIns="0" rIns="0" bIns="360000" anchor="ctr"/>
              <a:lstStyle>
                <a:defPPr>
                  <a:defRPr lang="zh-CN"/>
                </a:defPPr>
                <a:lvl1pPr algn="ctr">
                  <a:defRPr sz="3200" kern="0">
                    <a:solidFill>
                      <a:prstClr val="white"/>
                    </a:solidFill>
                    <a:latin typeface="Calibri" panose="020F0502020204030204"/>
                    <a:ea typeface="宋体" panose="02010600030101010101" pitchFamily="2"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1219170" eaLnBrk="1" fontAlgn="auto" latinLnBrk="0" hangingPunct="1">
                  <a:lnSpc>
                    <a:spcPct val="100000"/>
                  </a:lnSpc>
                  <a:spcBef>
                    <a:spcPts val="0"/>
                  </a:spcBef>
                  <a:spcAft>
                    <a:spcPts val="0"/>
                  </a:spcAft>
                  <a:buClrTx/>
                  <a:buSzTx/>
                  <a:buFontTx/>
                  <a:buNone/>
                  <a:tabLst/>
                  <a:defRPr/>
                </a:pPr>
                <a:endParaRPr/>
              </a:p>
            </p:txBody>
          </p:sp>
          <p:grpSp>
            <p:nvGrpSpPr>
              <p:cNvPr id="20" name="组合 26">
                <a:extLst>
                  <a:ext uri="{FF2B5EF4-FFF2-40B4-BE49-F238E27FC236}">
                    <a16:creationId xmlns:a16="http://schemas.microsoft.com/office/drawing/2014/main" id="{A965515A-FD60-C4AF-1AB9-7B2A84164CDC}"/>
                  </a:ext>
                </a:extLst>
              </p:cNvPr>
              <p:cNvGrpSpPr/>
              <p:nvPr/>
            </p:nvGrpSpPr>
            <p:grpSpPr>
              <a:xfrm rot="16200000">
                <a:off x="3971555" y="-151581"/>
                <a:ext cx="347394" cy="5563001"/>
                <a:chOff x="1861559" y="2468597"/>
                <a:chExt cx="1872217" cy="5563001"/>
              </a:xfrm>
            </p:grpSpPr>
            <p:sp>
              <p:nvSpPr>
                <p:cNvPr id="22" name="圆角矩形 10">
                  <a:extLst>
                    <a:ext uri="{FF2B5EF4-FFF2-40B4-BE49-F238E27FC236}">
                      <a16:creationId xmlns:a16="http://schemas.microsoft.com/office/drawing/2014/main" id="{01C8945D-D345-24EE-0E50-AAB5649A0708}"/>
                    </a:ext>
                  </a:extLst>
                </p:cNvPr>
                <p:cNvSpPr/>
                <p:nvPr/>
              </p:nvSpPr>
              <p:spPr>
                <a:xfrm>
                  <a:off x="1861559" y="2468597"/>
                  <a:ext cx="1872217" cy="77469"/>
                </a:xfrm>
                <a:prstGeom prst="roundRect">
                  <a:avLst>
                    <a:gd name="adj" fmla="val 50000"/>
                  </a:avLst>
                </a:prstGeom>
                <a:solidFill>
                  <a:srgbClr val="F30007"/>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srgbClr val="F30007"/>
                    </a:solidFill>
                    <a:effectLst/>
                    <a:uLnTx/>
                    <a:uFillTx/>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58" name="圆角矩形 11">
                  <a:extLst>
                    <a:ext uri="{FF2B5EF4-FFF2-40B4-BE49-F238E27FC236}">
                      <a16:creationId xmlns:a16="http://schemas.microsoft.com/office/drawing/2014/main" id="{E55EFE33-8710-BA28-1483-0D950DAFAFD3}"/>
                    </a:ext>
                  </a:extLst>
                </p:cNvPr>
                <p:cNvSpPr/>
                <p:nvPr/>
              </p:nvSpPr>
              <p:spPr>
                <a:xfrm>
                  <a:off x="1861575" y="7954129"/>
                  <a:ext cx="1872201" cy="77469"/>
                </a:xfrm>
                <a:prstGeom prst="roundRect">
                  <a:avLst>
                    <a:gd name="adj" fmla="val 50000"/>
                  </a:avLst>
                </a:prstGeom>
                <a:solidFill>
                  <a:srgbClr val="F30007"/>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srgbClr val="F30007"/>
                    </a:solidFill>
                    <a:effectLst/>
                    <a:uLnTx/>
                    <a:uFillTx/>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sp>
            <p:nvSpPr>
              <p:cNvPr id="21" name="TextBox 20">
                <a:extLst>
                  <a:ext uri="{FF2B5EF4-FFF2-40B4-BE49-F238E27FC236}">
                    <a16:creationId xmlns:a16="http://schemas.microsoft.com/office/drawing/2014/main" id="{1E8EDB3F-3394-317A-97CF-750BB6001DB5}"/>
                  </a:ext>
                </a:extLst>
              </p:cNvPr>
              <p:cNvSpPr txBox="1"/>
              <p:nvPr/>
            </p:nvSpPr>
            <p:spPr>
              <a:xfrm>
                <a:off x="1615191" y="2410404"/>
                <a:ext cx="625157" cy="449580"/>
              </a:xfrm>
              <a:prstGeom prst="rect">
                <a:avLst/>
              </a:prstGeom>
              <a:solidFill>
                <a:srgbClr val="F30007"/>
              </a:solidFill>
            </p:spPr>
            <p:txBody>
              <a:bodyPr wrap="none" lIns="0" tIns="0" rIns="0" bIns="0" rtlCol="0" anchor="ctr">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800" b="1" i="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sp>
          <p:nvSpPr>
            <p:cNvPr id="17" name="文本框 21">
              <a:extLst>
                <a:ext uri="{FF2B5EF4-FFF2-40B4-BE49-F238E27FC236}">
                  <a16:creationId xmlns:a16="http://schemas.microsoft.com/office/drawing/2014/main" id="{8D98F678-346B-ED94-C76D-74770D464805}"/>
                </a:ext>
              </a:extLst>
            </p:cNvPr>
            <p:cNvSpPr txBox="1">
              <a:spLocks noChangeArrowheads="1"/>
            </p:cNvSpPr>
            <p:nvPr/>
          </p:nvSpPr>
          <p:spPr bwMode="auto">
            <a:xfrm>
              <a:off x="5905284" y="1612771"/>
              <a:ext cx="4578148" cy="418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defTabSz="1219200">
                <a:defRPr/>
              </a:pPr>
              <a:r>
                <a:rPr lang="en-IN" dirty="0">
                  <a:latin typeface="Calibri"/>
                  <a:ea typeface="宋体"/>
                </a:rPr>
                <a:t>Conclusion</a:t>
              </a:r>
              <a:endParaRPr dirty="0">
                <a:latin typeface="Calibri"/>
                <a:ea typeface="宋体"/>
              </a:endParaRPr>
            </a:p>
          </p:txBody>
        </p:sp>
      </p:grpSp>
    </p:spTree>
    <p:extLst>
      <p:ext uri="{BB962C8B-B14F-4D97-AF65-F5344CB8AC3E}">
        <p14:creationId xmlns:p14="http://schemas.microsoft.com/office/powerpoint/2010/main" val="3069251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1+#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1+#ppt_w/2"/>
                                          </p:val>
                                        </p:tav>
                                        <p:tav tm="100000">
                                          <p:val>
                                            <p:strVal val="#ppt_x"/>
                                          </p:val>
                                        </p:tav>
                                      </p:tavLst>
                                    </p:anim>
                                    <p:anim calcmode="lin" valueType="num">
                                      <p:cBhvr additive="base">
                                        <p:cTn id="13" dur="500" fill="hold"/>
                                        <p:tgtEl>
                                          <p:spTgt spid="3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additive="base">
                                        <p:cTn id="17" dur="500" fill="hold"/>
                                        <p:tgtEl>
                                          <p:spTgt spid="39"/>
                                        </p:tgtEl>
                                        <p:attrNameLst>
                                          <p:attrName>ppt_x</p:attrName>
                                        </p:attrNameLst>
                                      </p:cBhvr>
                                      <p:tavLst>
                                        <p:tav tm="0">
                                          <p:val>
                                            <p:strVal val="1+#ppt_w/2"/>
                                          </p:val>
                                        </p:tav>
                                        <p:tav tm="100000">
                                          <p:val>
                                            <p:strVal val="#ppt_x"/>
                                          </p:val>
                                        </p:tav>
                                      </p:tavLst>
                                    </p:anim>
                                    <p:anim calcmode="lin" valueType="num">
                                      <p:cBhvr additive="base">
                                        <p:cTn id="18" dur="500" fill="hold"/>
                                        <p:tgtEl>
                                          <p:spTgt spid="39"/>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47"/>
                                        </p:tgtEl>
                                        <p:attrNameLst>
                                          <p:attrName>style.visibility</p:attrName>
                                        </p:attrNameLst>
                                      </p:cBhvr>
                                      <p:to>
                                        <p:strVal val="visible"/>
                                      </p:to>
                                    </p:set>
                                    <p:anim calcmode="lin" valueType="num">
                                      <p:cBhvr additive="base">
                                        <p:cTn id="22" dur="500" fill="hold"/>
                                        <p:tgtEl>
                                          <p:spTgt spid="47"/>
                                        </p:tgtEl>
                                        <p:attrNameLst>
                                          <p:attrName>ppt_x</p:attrName>
                                        </p:attrNameLst>
                                      </p:cBhvr>
                                      <p:tavLst>
                                        <p:tav tm="0">
                                          <p:val>
                                            <p:strVal val="1+#ppt_w/2"/>
                                          </p:val>
                                        </p:tav>
                                        <p:tav tm="100000">
                                          <p:val>
                                            <p:strVal val="#ppt_x"/>
                                          </p:val>
                                        </p:tav>
                                      </p:tavLst>
                                    </p:anim>
                                    <p:anim calcmode="lin" valueType="num">
                                      <p:cBhvr additive="base">
                                        <p:cTn id="23" dur="500" fill="hold"/>
                                        <p:tgtEl>
                                          <p:spTgt spid="47"/>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1+#ppt_w/2"/>
                                          </p:val>
                                        </p:tav>
                                        <p:tav tm="100000">
                                          <p:val>
                                            <p:strVal val="#ppt_x"/>
                                          </p:val>
                                        </p:tav>
                                      </p:tavLst>
                                    </p:anim>
                                    <p:anim calcmode="lin" valueType="num">
                                      <p:cBhvr additive="base">
                                        <p:cTn id="28" dur="500" fill="hold"/>
                                        <p:tgtEl>
                                          <p:spTgt spid="11"/>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nodeType="afterEffect">
                                  <p:stCondLst>
                                    <p:cond delay="0"/>
                                  </p:stCondLst>
                                  <p:childTnLst>
                                    <p:set>
                                      <p:cBhvr>
                                        <p:cTn id="31" dur="1" fill="hold">
                                          <p:stCondLst>
                                            <p:cond delay="0"/>
                                          </p:stCondLst>
                                        </p:cTn>
                                        <p:tgtEl>
                                          <p:spTgt spid="57"/>
                                        </p:tgtEl>
                                        <p:attrNameLst>
                                          <p:attrName>style.visibility</p:attrName>
                                        </p:attrNameLst>
                                      </p:cBhvr>
                                      <p:to>
                                        <p:strVal val="visible"/>
                                      </p:to>
                                    </p:set>
                                    <p:anim calcmode="lin" valueType="num">
                                      <p:cBhvr additive="base">
                                        <p:cTn id="32" dur="500" fill="hold"/>
                                        <p:tgtEl>
                                          <p:spTgt spid="57"/>
                                        </p:tgtEl>
                                        <p:attrNameLst>
                                          <p:attrName>ppt_x</p:attrName>
                                        </p:attrNameLst>
                                      </p:cBhvr>
                                      <p:tavLst>
                                        <p:tav tm="0">
                                          <p:val>
                                            <p:strVal val="1+#ppt_w/2"/>
                                          </p:val>
                                        </p:tav>
                                        <p:tav tm="100000">
                                          <p:val>
                                            <p:strVal val="#ppt_x"/>
                                          </p:val>
                                        </p:tav>
                                      </p:tavLst>
                                    </p:anim>
                                    <p:anim calcmode="lin" valueType="num">
                                      <p:cBhvr additive="base">
                                        <p:cTn id="33" dur="500" fill="hold"/>
                                        <p:tgtEl>
                                          <p:spTgt spid="57"/>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fill="hold" nodeType="after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1+#ppt_w/2"/>
                                          </p:val>
                                        </p:tav>
                                        <p:tav tm="100000">
                                          <p:val>
                                            <p:strVal val="#ppt_x"/>
                                          </p:val>
                                        </p:tav>
                                      </p:tavLst>
                                    </p:anim>
                                    <p:anim calcmode="lin" valueType="num">
                                      <p:cBhvr additive="base">
                                        <p:cTn id="3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203430" cy="6858000"/>
          </a:xfrm>
          <a:prstGeom prst="rect">
            <a:avLst/>
          </a:prstGeom>
        </p:spPr>
      </p:pic>
      <p:grpSp>
        <p:nvGrpSpPr>
          <p:cNvPr id="48" name="组合 47">
            <a:extLst>
              <a:ext uri="{FF2B5EF4-FFF2-40B4-BE49-F238E27FC236}">
                <a16:creationId xmlns:a16="http://schemas.microsoft.com/office/drawing/2014/main" id="{2F61A314-DA7C-47D9-A61B-501EB448F315}"/>
              </a:ext>
            </a:extLst>
          </p:cNvPr>
          <p:cNvGrpSpPr/>
          <p:nvPr/>
        </p:nvGrpSpPr>
        <p:grpSpPr>
          <a:xfrm>
            <a:off x="560436" y="569703"/>
            <a:ext cx="5104525" cy="889228"/>
            <a:chOff x="4413568" y="1245235"/>
            <a:chExt cx="3364865" cy="903605"/>
          </a:xfrm>
        </p:grpSpPr>
        <p:sp>
          <p:nvSpPr>
            <p:cNvPr id="49" name="圆角矩形 16">
              <a:extLst>
                <a:ext uri="{FF2B5EF4-FFF2-40B4-BE49-F238E27FC236}">
                  <a16:creationId xmlns:a16="http://schemas.microsoft.com/office/drawing/2014/main" id="{CBDA4065-A1E2-4DFF-8625-2748D806B7DB}"/>
                </a:ext>
              </a:extLst>
            </p:cNvPr>
            <p:cNvSpPr>
              <a:spLocks noChangeArrowheads="1"/>
            </p:cNvSpPr>
            <p:nvPr/>
          </p:nvSpPr>
          <p:spPr bwMode="auto">
            <a:xfrm>
              <a:off x="4413568" y="1245235"/>
              <a:ext cx="3364865" cy="903605"/>
            </a:xfrm>
            <a:prstGeom prst="roundRect">
              <a:avLst>
                <a:gd name="adj" fmla="val 33028"/>
              </a:avLst>
            </a:prstGeom>
            <a:solidFill>
              <a:srgbClr val="E80000"/>
            </a:solidFill>
            <a:ln w="9525" cmpd="sng">
              <a:solidFill>
                <a:srgbClr val="E80000"/>
              </a:solidFill>
              <a:round/>
            </a:ln>
            <a:effectLst>
              <a:outerShdw dist="20000" dir="5400000" algn="ctr" rotWithShape="0">
                <a:srgbClr val="000000">
                  <a:alpha val="37000"/>
                </a:srgbClr>
              </a:outerShdw>
            </a:effectLst>
          </p:spPr>
          <p:txBody>
            <a:bodyPr lIns="121894" tIns="60946" rIns="121894" bIns="60946" anchor="ctr"/>
            <a:lstStyle/>
            <a:p>
              <a:pPr algn="ctr"/>
              <a:endParaRPr lang="zh-CN" altLang="en-US" sz="5400" b="1" dirty="0">
                <a:solidFill>
                  <a:srgbClr val="E80000"/>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50" name="文本占位符 4">
              <a:extLst>
                <a:ext uri="{FF2B5EF4-FFF2-40B4-BE49-F238E27FC236}">
                  <a16:creationId xmlns:a16="http://schemas.microsoft.com/office/drawing/2014/main" id="{A45F9412-97C2-4B74-99D4-375A4C7794E9}"/>
                </a:ext>
              </a:extLst>
            </p:cNvPr>
            <p:cNvSpPr txBox="1"/>
            <p:nvPr/>
          </p:nvSpPr>
          <p:spPr>
            <a:xfrm>
              <a:off x="4610853" y="1320482"/>
              <a:ext cx="2970293" cy="753110"/>
            </a:xfrm>
            <a:prstGeom prst="rect">
              <a:avLst/>
            </a:prstGeom>
            <a:noFill/>
            <a:ln w="9525" cmpd="sng">
              <a:noFill/>
              <a:round/>
            </a:ln>
            <a:effectLst/>
          </p:spPr>
          <p:txBody>
            <a:bodyPr lIns="121894" tIns="60946" rIns="121894" bIns="60946" anchor="ctr"/>
            <a:lstStyle>
              <a:lvl1pPr marL="0" indent="0" algn="l" rtl="0" eaLnBrk="0" fontAlgn="base" hangingPunct="0">
                <a:spcBef>
                  <a:spcPct val="20000"/>
                </a:spcBef>
                <a:spcAft>
                  <a:spcPct val="0"/>
                </a:spcAft>
                <a:buFont typeface="Arial" panose="020B0604020202020204" pitchFamily="34" charset="0"/>
                <a:buNone/>
                <a:defRPr lang="zh-CN" altLang="en-US" sz="3300" b="1" kern="1200" dirty="0">
                  <a:solidFill>
                    <a:srgbClr val="FFFFFF"/>
                  </a:solidFill>
                  <a:latin typeface="微软雅黑" panose="020B0503020204020204" pitchFamily="82" charset="2"/>
                  <a:ea typeface="微软雅黑" panose="020B0503020204020204" pitchFamily="82" charset="2"/>
                  <a:cs typeface="+mn-ea"/>
                </a:defRPr>
              </a:lvl1pPr>
              <a:lvl2pPr marL="557530" indent="-214630" algn="l" rtl="0" eaLnBrk="0" fontAlgn="base" hangingPunct="0">
                <a:spcBef>
                  <a:spcPct val="20000"/>
                </a:spcBef>
                <a:spcAft>
                  <a:spcPct val="0"/>
                </a:spcAft>
                <a:buFont typeface="Arial" panose="020B0604020202020204" pitchFamily="34" charset="0"/>
                <a:buChar char="–"/>
                <a:defRPr sz="2100" kern="1200">
                  <a:solidFill>
                    <a:srgbClr val="000000"/>
                  </a:solidFill>
                  <a:latin typeface="Impact" panose="020B0806030902050204" charset="0"/>
                  <a:ea typeface="微软雅黑" panose="020B0503020204020204" pitchFamily="34" charset="-122"/>
                  <a:cs typeface="+mn-ea"/>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rgbClr val="000000"/>
                  </a:solidFill>
                  <a:latin typeface="Impact" panose="020B0806030902050204" charset="0"/>
                  <a:ea typeface="微软雅黑" panose="020B0503020204020204" pitchFamily="34" charset="-122"/>
                  <a:cs typeface="+mn-ea"/>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rgbClr val="000000"/>
                  </a:solidFill>
                  <a:latin typeface="Impact" panose="020B0806030902050204" charset="0"/>
                  <a:ea typeface="微软雅黑" panose="020B0503020204020204" pitchFamily="34" charset="-122"/>
                  <a:cs typeface="+mn-ea"/>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rgbClr val="000000"/>
                  </a:solidFill>
                  <a:latin typeface="Impact" panose="020B0806030902050204" charset="0"/>
                  <a:ea typeface="微软雅黑" panose="020B0503020204020204" pitchFamily="34" charset="-122"/>
                  <a:cs typeface="+mn-ea"/>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rgbClr val="000000"/>
                  </a:solidFill>
                  <a:latin typeface="Impact" panose="020B0806030902050204" charset="0"/>
                  <a:ea typeface="微软雅黑" panose="020B0503020204020204" pitchFamily="34" charset="-122"/>
                  <a:cs typeface="+mn-ea"/>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rgbClr val="000000"/>
                  </a:solidFill>
                  <a:latin typeface="Impact" panose="020B0806030902050204" charset="0"/>
                  <a:ea typeface="微软雅黑" panose="020B0503020204020204" pitchFamily="34" charset="-122"/>
                  <a:cs typeface="+mn-ea"/>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rgbClr val="000000"/>
                  </a:solidFill>
                  <a:latin typeface="Impact" panose="020B0806030902050204" charset="0"/>
                  <a:ea typeface="微软雅黑" panose="020B0503020204020204" pitchFamily="34" charset="-122"/>
                  <a:cs typeface="+mn-ea"/>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rgbClr val="000000"/>
                  </a:solidFill>
                  <a:latin typeface="Impact" panose="020B0806030902050204" charset="0"/>
                  <a:ea typeface="微软雅黑" panose="020B0503020204020204" pitchFamily="34" charset="-122"/>
                  <a:cs typeface="+mn-ea"/>
                </a:defRPr>
              </a:lvl9pPr>
            </a:lstStyle>
            <a:p>
              <a:pPr algn="dist">
                <a:spcBef>
                  <a:spcPct val="0"/>
                </a:spcBef>
              </a:pPr>
              <a:endParaRPr/>
            </a:p>
          </p:txBody>
        </p:sp>
        <p:sp>
          <p:nvSpPr>
            <p:cNvPr id="51" name="圆角矩形 16">
              <a:extLst>
                <a:ext uri="{FF2B5EF4-FFF2-40B4-BE49-F238E27FC236}">
                  <a16:creationId xmlns:a16="http://schemas.microsoft.com/office/drawing/2014/main" id="{12C1AA35-1E06-4C58-9787-15A32A8B2111}"/>
                </a:ext>
              </a:extLst>
            </p:cNvPr>
            <p:cNvSpPr>
              <a:spLocks noChangeArrowheads="1"/>
            </p:cNvSpPr>
            <p:nvPr/>
          </p:nvSpPr>
          <p:spPr bwMode="auto">
            <a:xfrm>
              <a:off x="4491276" y="1299999"/>
              <a:ext cx="3209448" cy="764856"/>
            </a:xfrm>
            <a:prstGeom prst="roundRect">
              <a:avLst>
                <a:gd name="adj" fmla="val 33028"/>
              </a:avLst>
            </a:prstGeom>
            <a:noFill/>
            <a:ln w="9525" cmpd="sng">
              <a:solidFill>
                <a:schemeClr val="bg1"/>
              </a:solidFill>
              <a:prstDash val="dash"/>
              <a:round/>
            </a:ln>
            <a:effectLst/>
          </p:spPr>
          <p:txBody>
            <a:bodyPr lIns="121894" tIns="60946" rIns="121894" bIns="60946" anchor="ctr"/>
            <a:lstStyle/>
            <a:p>
              <a:pPr algn="ctr"/>
              <a:r>
                <a:rPr lang="en-US" altLang="zh-CN" sz="3800" dirty="0">
                  <a:solidFill>
                    <a:schemeClr val="bg1"/>
                  </a:solidFill>
                  <a:effectLst>
                    <a:outerShdw blurRad="38100" dist="38100" dir="2700000" algn="tl">
                      <a:srgbClr val="000000">
                        <a:alpha val="43137"/>
                      </a:srgbClr>
                    </a:outerShdw>
                  </a:effectLst>
                  <a:latin typeface="Calibri"/>
                  <a:ea typeface="思源黑体 CN Normal"/>
                  <a:cs typeface="Calibri"/>
                </a:rPr>
                <a:t>P</a:t>
              </a:r>
              <a:r>
                <a:rPr lang="zh-CN" sz="3800">
                  <a:solidFill>
                    <a:schemeClr val="bg1"/>
                  </a:solidFill>
                  <a:effectLst>
                    <a:outerShdw blurRad="38100" dist="38100" dir="2700000" algn="tl">
                      <a:srgbClr val="000000">
                        <a:alpha val="43137"/>
                      </a:srgbClr>
                    </a:outerShdw>
                  </a:effectLst>
                  <a:latin typeface="Calibri"/>
                  <a:ea typeface="思源黑体 CN Normal"/>
                  <a:cs typeface="Calibri"/>
                </a:rPr>
                <a:t>roblem </a:t>
              </a:r>
              <a:r>
                <a:rPr lang="en-US" altLang="zh-CN" sz="3800" dirty="0">
                  <a:solidFill>
                    <a:schemeClr val="bg1"/>
                  </a:solidFill>
                  <a:effectLst>
                    <a:outerShdw blurRad="38100" dist="38100" dir="2700000" algn="tl">
                      <a:srgbClr val="000000">
                        <a:alpha val="43137"/>
                      </a:srgbClr>
                    </a:outerShdw>
                  </a:effectLst>
                  <a:latin typeface="Calibri"/>
                  <a:ea typeface="思源黑体 CN Normal"/>
                  <a:cs typeface="Calibri"/>
                </a:rPr>
                <a:t>S</a:t>
              </a:r>
              <a:r>
                <a:rPr lang="zh-CN" sz="3800">
                  <a:solidFill>
                    <a:schemeClr val="bg1"/>
                  </a:solidFill>
                  <a:effectLst>
                    <a:outerShdw blurRad="38100" dist="38100" dir="2700000" algn="tl">
                      <a:srgbClr val="000000">
                        <a:alpha val="43137"/>
                      </a:srgbClr>
                    </a:outerShdw>
                  </a:effectLst>
                  <a:latin typeface="Calibri"/>
                  <a:ea typeface="思源黑体 CN Normal"/>
                  <a:cs typeface="Calibri"/>
                </a:rPr>
                <a:t>tatement:</a:t>
              </a:r>
              <a:endParaRPr lang="en-US" altLang="zh-CN" sz="3800">
                <a:solidFill>
                  <a:schemeClr val="bg1"/>
                </a:solidFill>
                <a:ea typeface="思源黑体 CN Normal"/>
              </a:endParaRPr>
            </a:p>
          </p:txBody>
        </p:sp>
      </p:grpSp>
      <p:sp>
        <p:nvSpPr>
          <p:cNvPr id="2" name="TextBox 1">
            <a:extLst>
              <a:ext uri="{FF2B5EF4-FFF2-40B4-BE49-F238E27FC236}">
                <a16:creationId xmlns:a16="http://schemas.microsoft.com/office/drawing/2014/main" id="{AC267D74-0547-88BE-4C98-E0E2CB86E6D5}"/>
              </a:ext>
            </a:extLst>
          </p:cNvPr>
          <p:cNvSpPr txBox="1"/>
          <p:nvPr/>
        </p:nvSpPr>
        <p:spPr>
          <a:xfrm>
            <a:off x="555555" y="1721595"/>
            <a:ext cx="11273692"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dirty="0">
                <a:latin typeface="Calibri"/>
                <a:ea typeface="Calibri"/>
                <a:cs typeface="Calibri"/>
              </a:rPr>
              <a:t>In contemporary agriculture, the cultivation of even small plots of land has grow to be more and more risky because of elements past farmers manage, such as unpredictable weather and fluctuating marketplace conditions. To cope with this mission, there's a critical need to revolutionize traditional farming techniques via leveraging predictive technology and records analytics. By offering farmers with early insights into soil fertility, water availability, and marketplace traits, we are able to empower them to make</a:t>
            </a:r>
            <a:endParaRPr lang="en-US" sz="2000" dirty="0">
              <a:latin typeface="等线" panose="020F0502020204030204"/>
              <a:ea typeface="等线"/>
              <a:cs typeface="Calibri"/>
            </a:endParaRPr>
          </a:p>
          <a:p>
            <a:pPr algn="just"/>
            <a:r>
              <a:rPr lang="en-US" sz="2000" dirty="0">
                <a:latin typeface="Calibri"/>
                <a:ea typeface="Calibri"/>
                <a:cs typeface="Calibri"/>
              </a:rPr>
              <a:t> knowledgeable decisions and mitigate capability losses, ultimately ensuring the </a:t>
            </a:r>
            <a:endParaRPr lang="en-US" sz="2000" dirty="0">
              <a:latin typeface="等线" panose="020F0502020204030204"/>
              <a:ea typeface="等线"/>
              <a:cs typeface="Calibri"/>
            </a:endParaRPr>
          </a:p>
          <a:p>
            <a:pPr algn="just"/>
            <a:r>
              <a:rPr lang="en-US" sz="2000" dirty="0">
                <a:latin typeface="Calibri"/>
                <a:ea typeface="Calibri"/>
                <a:cs typeface="Calibri"/>
              </a:rPr>
              <a:t>sustainability and profitability of agricultural operations.</a:t>
            </a:r>
            <a:endParaRPr lang="en-US" sz="2000" dirty="0">
              <a:ea typeface="等线"/>
            </a:endParaRPr>
          </a:p>
        </p:txBody>
      </p:sp>
    </p:spTree>
    <p:extLst>
      <p:ext uri="{BB962C8B-B14F-4D97-AF65-F5344CB8AC3E}">
        <p14:creationId xmlns:p14="http://schemas.microsoft.com/office/powerpoint/2010/main" val="28901569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drap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barn(inVertical)">
                                      <p:cBhvr>
                                        <p:cTn id="7"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48AF083D-BE2D-4275-BA91-B0310D81CAEF}"/>
              </a:ext>
            </a:extLst>
          </p:cNvPr>
          <p:cNvSpPr txBox="1"/>
          <p:nvPr/>
        </p:nvSpPr>
        <p:spPr>
          <a:xfrm>
            <a:off x="497548" y="470068"/>
            <a:ext cx="9647504" cy="369332"/>
          </a:xfrm>
          <a:prstGeom prst="rect">
            <a:avLst/>
          </a:prstGeom>
          <a:noFill/>
        </p:spPr>
        <p:txBody>
          <a:bodyPr wrap="square" rtlCol="0">
            <a:spAutoFit/>
          </a:bodyPr>
          <a:lstStyle/>
          <a:p>
            <a:pPr marL="285750" indent="-285750" defTabSz="1219200">
              <a:buFont typeface="Wingdings" panose="05000000000000000000" pitchFamily="2" charset="2"/>
              <a:buChar char="n"/>
              <a:defRPr/>
            </a:pPr>
            <a:endParaRPr/>
          </a:p>
        </p:txBody>
      </p:sp>
      <p:sp>
        <p:nvSpPr>
          <p:cNvPr id="31" name="Rectangle 12">
            <a:extLst>
              <a:ext uri="{FF2B5EF4-FFF2-40B4-BE49-F238E27FC236}">
                <a16:creationId xmlns:a16="http://schemas.microsoft.com/office/drawing/2014/main" id="{CAA0FB49-72A4-445C-ACD1-58326CAC5169}"/>
              </a:ext>
            </a:extLst>
          </p:cNvPr>
          <p:cNvSpPr/>
          <p:nvPr/>
        </p:nvSpPr>
        <p:spPr>
          <a:xfrm>
            <a:off x="5518810" y="2881813"/>
            <a:ext cx="6028320" cy="2862322"/>
          </a:xfrm>
          <a:prstGeom prst="rect">
            <a:avLst/>
          </a:prstGeom>
        </p:spPr>
        <p:txBody>
          <a:bodyPr wrap="square">
            <a:spAutoFit/>
          </a:bodyPr>
          <a:lstStyle/>
          <a:p>
            <a:pPr>
              <a:lnSpc>
                <a:spcPct val="200000"/>
              </a:lnSpc>
              <a:buClr>
                <a:schemeClr val="accent6"/>
              </a:buClr>
            </a:pPr>
            <a:endParaRPr lang="en-US" altLang="zh-CN"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a:p>
            <a:pPr>
              <a:lnSpc>
                <a:spcPct val="200000"/>
              </a:lnSpc>
              <a:buClr>
                <a:schemeClr val="accent6"/>
              </a:buClr>
            </a:pPr>
            <a:endParaRPr lang="en-US" altLang="zh-CN"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a:p>
            <a:pPr>
              <a:lnSpc>
                <a:spcPct val="200000"/>
              </a:lnSpc>
              <a:buClr>
                <a:schemeClr val="accent6"/>
              </a:buClr>
            </a:pPr>
            <a:endParaRPr lang="en-US" altLang="zh-CN"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pic>
        <p:nvPicPr>
          <p:cNvPr id="3" name="图片 2">
            <a:extLst>
              <a:ext uri="{FF2B5EF4-FFF2-40B4-BE49-F238E27FC236}">
                <a16:creationId xmlns:a16="http://schemas.microsoft.com/office/drawing/2014/main" id="{C0333774-1199-43AE-AF87-8BB4A7C30A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12147" y="786499"/>
            <a:ext cx="3486517" cy="3486517"/>
          </a:xfrm>
          <a:prstGeom prst="rect">
            <a:avLst/>
          </a:prstGeom>
        </p:spPr>
      </p:pic>
      <p:grpSp>
        <p:nvGrpSpPr>
          <p:cNvPr id="11" name="组合 6">
            <a:extLst>
              <a:ext uri="{FF2B5EF4-FFF2-40B4-BE49-F238E27FC236}">
                <a16:creationId xmlns:a16="http://schemas.microsoft.com/office/drawing/2014/main" id="{1F30F730-8FAE-E6CC-B2A2-70BC7C6260B6}"/>
              </a:ext>
            </a:extLst>
          </p:cNvPr>
          <p:cNvGrpSpPr/>
          <p:nvPr/>
        </p:nvGrpSpPr>
        <p:grpSpPr>
          <a:xfrm>
            <a:off x="590500" y="612648"/>
            <a:ext cx="8778276" cy="851257"/>
            <a:chOff x="181797" y="1582048"/>
            <a:chExt cx="8778276" cy="851257"/>
          </a:xfrm>
        </p:grpSpPr>
        <p:grpSp>
          <p:nvGrpSpPr>
            <p:cNvPr id="12" name="组合 7">
              <a:extLst>
                <a:ext uri="{FF2B5EF4-FFF2-40B4-BE49-F238E27FC236}">
                  <a16:creationId xmlns:a16="http://schemas.microsoft.com/office/drawing/2014/main" id="{B9FE973E-956E-B100-C5F5-142E432DFE1C}"/>
                </a:ext>
              </a:extLst>
            </p:cNvPr>
            <p:cNvGrpSpPr/>
            <p:nvPr/>
          </p:nvGrpSpPr>
          <p:grpSpPr>
            <a:xfrm>
              <a:off x="181797" y="1582048"/>
              <a:ext cx="2294736" cy="851257"/>
              <a:chOff x="399511" y="2300505"/>
              <a:chExt cx="2294736" cy="851257"/>
            </a:xfrm>
          </p:grpSpPr>
          <p:pic>
            <p:nvPicPr>
              <p:cNvPr id="15" name="图片 9">
                <a:extLst>
                  <a:ext uri="{FF2B5EF4-FFF2-40B4-BE49-F238E27FC236}">
                    <a16:creationId xmlns:a16="http://schemas.microsoft.com/office/drawing/2014/main" id="{E81B858D-CC65-8A20-3B8D-A9139A0E21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2188" y="2354390"/>
                <a:ext cx="1369383" cy="743488"/>
              </a:xfrm>
              <a:prstGeom prst="rect">
                <a:avLst/>
              </a:prstGeom>
            </p:spPr>
          </p:pic>
          <p:sp>
            <p:nvSpPr>
              <p:cNvPr id="16" name="Text Box 58">
                <a:extLst>
                  <a:ext uri="{FF2B5EF4-FFF2-40B4-BE49-F238E27FC236}">
                    <a16:creationId xmlns:a16="http://schemas.microsoft.com/office/drawing/2014/main" id="{10FD5E8D-A69F-1CEC-6EB5-F82855FAD5C5}"/>
                  </a:ext>
                </a:extLst>
              </p:cNvPr>
              <p:cNvSpPr txBox="1">
                <a:spLocks noChangeArrowheads="1"/>
              </p:cNvSpPr>
              <p:nvPr/>
            </p:nvSpPr>
            <p:spPr bwMode="auto">
              <a:xfrm>
                <a:off x="399511" y="2300505"/>
                <a:ext cx="2294736" cy="851257"/>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04" tIns="45702" rIns="91404" bIns="45702">
                <a:spAutoFit/>
              </a:bodyPr>
              <a:lstStyle/>
              <a:p>
                <a:pPr algn="ctr" defTabSz="1218682">
                  <a:defRPr/>
                </a:pPr>
                <a:endParaRPr lang="en-US" altLang="zh-CN" sz="4400" kern="0"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sp>
          <p:nvSpPr>
            <p:cNvPr id="14" name="文本框 8">
              <a:extLst>
                <a:ext uri="{FF2B5EF4-FFF2-40B4-BE49-F238E27FC236}">
                  <a16:creationId xmlns:a16="http://schemas.microsoft.com/office/drawing/2014/main" id="{DA66025A-859D-6CD6-90D9-4EE4F77522A8}"/>
                </a:ext>
              </a:extLst>
            </p:cNvPr>
            <p:cNvSpPr txBox="1"/>
            <p:nvPr/>
          </p:nvSpPr>
          <p:spPr>
            <a:xfrm>
              <a:off x="2170647" y="1724408"/>
              <a:ext cx="6789426" cy="553998"/>
            </a:xfrm>
            <a:prstGeom prst="rect">
              <a:avLst/>
            </a:prstGeom>
            <a:noFill/>
          </p:spPr>
          <p:txBody>
            <a:bodyPr wrap="square" lIns="91440" tIns="45720" rIns="91440" bIns="45720" anchor="t">
              <a:spAutoFit/>
            </a:bodyPr>
            <a:lstStyle/>
            <a:p>
              <a:pPr>
                <a:lnSpc>
                  <a:spcPct val="100000"/>
                </a:lnSpc>
              </a:pPr>
              <a:r>
                <a:rPr lang="en-US" sz="3000" dirty="0">
                  <a:solidFill>
                    <a:schemeClr val="accent1">
                      <a:lumMod val="75000"/>
                    </a:schemeClr>
                  </a:solidFill>
                  <a:ea typeface="等线"/>
                </a:rPr>
                <a:t>Abstract</a:t>
              </a:r>
            </a:p>
          </p:txBody>
        </p:sp>
      </p:grpSp>
      <p:grpSp>
        <p:nvGrpSpPr>
          <p:cNvPr id="29" name="组合 6">
            <a:extLst>
              <a:ext uri="{FF2B5EF4-FFF2-40B4-BE49-F238E27FC236}">
                <a16:creationId xmlns:a16="http://schemas.microsoft.com/office/drawing/2014/main" id="{5ACD6F3D-6051-A278-2B7D-EF43A2FEA359}"/>
              </a:ext>
            </a:extLst>
          </p:cNvPr>
          <p:cNvGrpSpPr/>
          <p:nvPr/>
        </p:nvGrpSpPr>
        <p:grpSpPr>
          <a:xfrm>
            <a:off x="2827410" y="3429000"/>
            <a:ext cx="5550272" cy="743488"/>
            <a:chOff x="644474" y="1635933"/>
            <a:chExt cx="8684663" cy="743488"/>
          </a:xfrm>
        </p:grpSpPr>
        <p:pic>
          <p:nvPicPr>
            <p:cNvPr id="33" name="图片 9">
              <a:extLst>
                <a:ext uri="{FF2B5EF4-FFF2-40B4-BE49-F238E27FC236}">
                  <a16:creationId xmlns:a16="http://schemas.microsoft.com/office/drawing/2014/main" id="{B8E16972-3680-4DA6-5D30-6A77B03C8B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474" y="1635933"/>
              <a:ext cx="2127370" cy="743488"/>
            </a:xfrm>
            <a:prstGeom prst="rect">
              <a:avLst/>
            </a:prstGeom>
          </p:spPr>
        </p:pic>
        <p:sp>
          <p:nvSpPr>
            <p:cNvPr id="32" name="文本框 8">
              <a:extLst>
                <a:ext uri="{FF2B5EF4-FFF2-40B4-BE49-F238E27FC236}">
                  <a16:creationId xmlns:a16="http://schemas.microsoft.com/office/drawing/2014/main" id="{B2CD9002-8D47-3EC1-15BD-33BA36F1C98C}"/>
                </a:ext>
              </a:extLst>
            </p:cNvPr>
            <p:cNvSpPr txBox="1"/>
            <p:nvPr/>
          </p:nvSpPr>
          <p:spPr>
            <a:xfrm>
              <a:off x="2982565" y="1801595"/>
              <a:ext cx="6346572" cy="553998"/>
            </a:xfrm>
            <a:prstGeom prst="rect">
              <a:avLst/>
            </a:prstGeom>
            <a:noFill/>
          </p:spPr>
          <p:txBody>
            <a:bodyPr wrap="square" lIns="91440" tIns="45720" rIns="91440" bIns="45720" anchor="t">
              <a:spAutoFit/>
            </a:bodyPr>
            <a:lstStyle/>
            <a:p>
              <a:r>
                <a:rPr lang="en-US" sz="3000" dirty="0">
                  <a:solidFill>
                    <a:srgbClr val="7030A0"/>
                  </a:solidFill>
                  <a:ea typeface="等线"/>
                </a:rPr>
                <a:t>Introduction </a:t>
              </a:r>
            </a:p>
          </p:txBody>
        </p:sp>
      </p:grpSp>
      <p:sp>
        <p:nvSpPr>
          <p:cNvPr id="35" name="TextBox 34">
            <a:extLst>
              <a:ext uri="{FF2B5EF4-FFF2-40B4-BE49-F238E27FC236}">
                <a16:creationId xmlns:a16="http://schemas.microsoft.com/office/drawing/2014/main" id="{D34E90EE-0689-AF25-3DED-3E706B56EDE0}"/>
              </a:ext>
            </a:extLst>
          </p:cNvPr>
          <p:cNvSpPr txBox="1"/>
          <p:nvPr/>
        </p:nvSpPr>
        <p:spPr>
          <a:xfrm>
            <a:off x="1436403" y="1252826"/>
            <a:ext cx="8123903"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b="1" dirty="0">
              <a:ea typeface="+mn-lt"/>
              <a:cs typeface="+mn-lt"/>
            </a:endParaRPr>
          </a:p>
          <a:p>
            <a:pPr algn="just"/>
            <a:r>
              <a:rPr lang="en-US" sz="2000" b="1" dirty="0">
                <a:latin typeface="Calibri" panose="020F0502020204030204" pitchFamily="34" charset="0"/>
                <a:ea typeface="Calibri" panose="020F0502020204030204" pitchFamily="34" charset="0"/>
                <a:cs typeface="Calibri" panose="020F0502020204030204" pitchFamily="34" charset="0"/>
              </a:rPr>
              <a:t>Our transformative revolution in agriculture harnesses modern sensor technology to empower farmers with foresight, safeguarding against losses and optimizing resource utilization. Through dynamic soil analysis and predictive analytics, our platform gives tailored hints, fostering sustainable practices and maximizing profitability.</a:t>
            </a:r>
          </a:p>
          <a:p>
            <a:endParaRPr lang="en-US" sz="2000" b="1" dirty="0">
              <a:ea typeface="等线"/>
            </a:endParaRPr>
          </a:p>
        </p:txBody>
      </p:sp>
      <p:pic>
        <p:nvPicPr>
          <p:cNvPr id="36" name="图片 2">
            <a:extLst>
              <a:ext uri="{FF2B5EF4-FFF2-40B4-BE49-F238E27FC236}">
                <a16:creationId xmlns:a16="http://schemas.microsoft.com/office/drawing/2014/main" id="{2347EAE1-A79F-0102-A5BB-EE3281C1D7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3917" y="2881813"/>
            <a:ext cx="3486517" cy="3363539"/>
          </a:xfrm>
          <a:prstGeom prst="rect">
            <a:avLst/>
          </a:prstGeom>
        </p:spPr>
      </p:pic>
      <p:sp>
        <p:nvSpPr>
          <p:cNvPr id="37" name="TextBox 36">
            <a:extLst>
              <a:ext uri="{FF2B5EF4-FFF2-40B4-BE49-F238E27FC236}">
                <a16:creationId xmlns:a16="http://schemas.microsoft.com/office/drawing/2014/main" id="{03944227-6667-7C03-67E0-40607371D4BC}"/>
              </a:ext>
            </a:extLst>
          </p:cNvPr>
          <p:cNvSpPr txBox="1"/>
          <p:nvPr/>
        </p:nvSpPr>
        <p:spPr>
          <a:xfrm>
            <a:off x="3352600" y="4273016"/>
            <a:ext cx="819453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b="1" dirty="0">
                <a:latin typeface="Calibri"/>
                <a:ea typeface="等线"/>
                <a:cs typeface="Calibri"/>
              </a:rPr>
              <a:t>Farming is getting harder with all the changes happening. We want to help by using wireless sensors. These sensors check the soil to predict its fertility, how much water it has, and what the climate is like. They also help figure out the cost and profit of producing crops and suggest which crops are best to grow. Plus, they predict what fertilizers to use. This helps farmers plan better and use resources smarter, so they can deal with problems better.</a:t>
            </a:r>
          </a:p>
        </p:txBody>
      </p:sp>
    </p:spTree>
    <p:extLst>
      <p:ext uri="{BB962C8B-B14F-4D97-AF65-F5344CB8AC3E}">
        <p14:creationId xmlns:p14="http://schemas.microsoft.com/office/powerpoint/2010/main" val="4059176745"/>
      </p:ext>
    </p:extLst>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anim calcmode="lin" valueType="num">
                                      <p:cBhvr>
                                        <p:cTn id="19" dur="1000" fill="hold"/>
                                        <p:tgtEl>
                                          <p:spTgt spid="11"/>
                                        </p:tgtEl>
                                        <p:attrNameLst>
                                          <p:attrName>ppt_x</p:attrName>
                                        </p:attrNameLst>
                                      </p:cBhvr>
                                      <p:tavLst>
                                        <p:tav tm="0">
                                          <p:val>
                                            <p:strVal val="#ppt_x"/>
                                          </p:val>
                                        </p:tav>
                                        <p:tav tm="100000">
                                          <p:val>
                                            <p:strVal val="#ppt_x"/>
                                          </p:val>
                                        </p:tav>
                                      </p:tavLst>
                                    </p:anim>
                                    <p:anim calcmode="lin" valueType="num">
                                      <p:cBhvr>
                                        <p:cTn id="20" dur="1000" fill="hold"/>
                                        <p:tgtEl>
                                          <p:spTgt spid="11"/>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nodeType="after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1000"/>
                                        <p:tgtEl>
                                          <p:spTgt spid="29"/>
                                        </p:tgtEl>
                                      </p:cBhvr>
                                    </p:animEffect>
                                    <p:anim calcmode="lin" valueType="num">
                                      <p:cBhvr>
                                        <p:cTn id="25" dur="1000" fill="hold"/>
                                        <p:tgtEl>
                                          <p:spTgt spid="29"/>
                                        </p:tgtEl>
                                        <p:attrNameLst>
                                          <p:attrName>ppt_x</p:attrName>
                                        </p:attrNameLst>
                                      </p:cBhvr>
                                      <p:tavLst>
                                        <p:tav tm="0">
                                          <p:val>
                                            <p:strVal val="#ppt_x"/>
                                          </p:val>
                                        </p:tav>
                                        <p:tav tm="100000">
                                          <p:val>
                                            <p:strVal val="#ppt_x"/>
                                          </p:val>
                                        </p:tav>
                                      </p:tavLst>
                                    </p:anim>
                                    <p:anim calcmode="lin" valueType="num">
                                      <p:cBhvr>
                                        <p:cTn id="26"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48AF083D-BE2D-4275-BA91-B0310D81CAEF}"/>
              </a:ext>
            </a:extLst>
          </p:cNvPr>
          <p:cNvSpPr txBox="1"/>
          <p:nvPr/>
        </p:nvSpPr>
        <p:spPr>
          <a:xfrm>
            <a:off x="497548" y="470068"/>
            <a:ext cx="9647504" cy="369332"/>
          </a:xfrm>
          <a:prstGeom prst="rect">
            <a:avLst/>
          </a:prstGeom>
          <a:noFill/>
        </p:spPr>
        <p:txBody>
          <a:bodyPr wrap="square" rtlCol="0">
            <a:spAutoFit/>
          </a:bodyPr>
          <a:lstStyle/>
          <a:p>
            <a:pPr marL="285750" indent="-285750" defTabSz="1219200">
              <a:buFont typeface="Wingdings" panose="05000000000000000000" pitchFamily="2" charset="2"/>
              <a:buChar char="n"/>
              <a:defRPr/>
            </a:pPr>
            <a:endParaRPr dirty="0"/>
          </a:p>
        </p:txBody>
      </p:sp>
      <p:grpSp>
        <p:nvGrpSpPr>
          <p:cNvPr id="7" name="组合 6">
            <a:extLst>
              <a:ext uri="{FF2B5EF4-FFF2-40B4-BE49-F238E27FC236}">
                <a16:creationId xmlns:a16="http://schemas.microsoft.com/office/drawing/2014/main" id="{F5476FD6-A90A-4AD8-9484-A89D4C008E34}"/>
              </a:ext>
            </a:extLst>
          </p:cNvPr>
          <p:cNvGrpSpPr/>
          <p:nvPr/>
        </p:nvGrpSpPr>
        <p:grpSpPr>
          <a:xfrm>
            <a:off x="778331" y="2039334"/>
            <a:ext cx="10635336" cy="3824010"/>
            <a:chOff x="778331" y="2306034"/>
            <a:chExt cx="10635336" cy="3824010"/>
          </a:xfrm>
        </p:grpSpPr>
        <p:grpSp>
          <p:nvGrpSpPr>
            <p:cNvPr id="8" name="组合 7">
              <a:extLst>
                <a:ext uri="{FF2B5EF4-FFF2-40B4-BE49-F238E27FC236}">
                  <a16:creationId xmlns:a16="http://schemas.microsoft.com/office/drawing/2014/main" id="{26EB0624-D3A6-4C76-B1AD-5C7AA4F926A8}"/>
                </a:ext>
              </a:extLst>
            </p:cNvPr>
            <p:cNvGrpSpPr/>
            <p:nvPr/>
          </p:nvGrpSpPr>
          <p:grpSpPr>
            <a:xfrm>
              <a:off x="778331" y="2315142"/>
              <a:ext cx="5281158" cy="1747896"/>
              <a:chOff x="778331" y="2818930"/>
              <a:chExt cx="5281158" cy="1747896"/>
            </a:xfrm>
          </p:grpSpPr>
          <p:sp>
            <p:nvSpPr>
              <p:cNvPr id="18" name="TextBox 16">
                <a:extLst>
                  <a:ext uri="{FF2B5EF4-FFF2-40B4-BE49-F238E27FC236}">
                    <a16:creationId xmlns:a16="http://schemas.microsoft.com/office/drawing/2014/main" id="{5E068DE9-9EC7-4085-8D84-F65A607BF60A}"/>
                  </a:ext>
                </a:extLst>
              </p:cNvPr>
              <p:cNvSpPr txBox="1"/>
              <p:nvPr/>
            </p:nvSpPr>
            <p:spPr>
              <a:xfrm>
                <a:off x="778331" y="2818930"/>
                <a:ext cx="2751449" cy="338554"/>
              </a:xfrm>
              <a:prstGeom prst="rect">
                <a:avLst/>
              </a:prstGeom>
            </p:spPr>
            <p:txBody>
              <a:bodyPr wrap="square">
                <a:spAutoFit/>
              </a:bodyPr>
              <a:lstStyle>
                <a:defPPr>
                  <a:defRPr lang="zh-CN"/>
                </a:defPPr>
                <a:lvl1pPr>
                  <a:lnSpc>
                    <a:spcPct val="100000"/>
                  </a:lnSpc>
                  <a:defRPr sz="3200">
                    <a:ln w="6350">
                      <a:noFill/>
                    </a:ln>
                    <a:solidFill>
                      <a:schemeClr val="accent6"/>
                    </a:solidFill>
                    <a:latin typeface="思源宋体 CN Heavy" panose="02020900000000000000" pitchFamily="18" charset="-122"/>
                    <a:ea typeface="思源宋体 CN Heavy" panose="02020900000000000000" pitchFamily="18" charset="-122"/>
                  </a:defRPr>
                </a:lvl1pPr>
              </a:lstStyle>
              <a:p>
                <a:pPr marL="285750" indent="-285750">
                  <a:buFont typeface="Wingdings" panose="05000000000000000000" pitchFamily="2" charset="2"/>
                  <a:buChar char="u"/>
                </a:pPr>
                <a:endParaRPr/>
              </a:p>
            </p:txBody>
          </p:sp>
          <p:sp>
            <p:nvSpPr>
              <p:cNvPr id="19" name="Rectangle 12">
                <a:extLst>
                  <a:ext uri="{FF2B5EF4-FFF2-40B4-BE49-F238E27FC236}">
                    <a16:creationId xmlns:a16="http://schemas.microsoft.com/office/drawing/2014/main" id="{BA178F77-2B36-4A44-8B34-CA9308540190}"/>
                  </a:ext>
                </a:extLst>
              </p:cNvPr>
              <p:cNvSpPr/>
              <p:nvPr/>
            </p:nvSpPr>
            <p:spPr>
              <a:xfrm>
                <a:off x="778333" y="3181831"/>
                <a:ext cx="5281156" cy="1384995"/>
              </a:xfrm>
              <a:prstGeom prst="rect">
                <a:avLst/>
              </a:prstGeom>
            </p:spPr>
            <p:txBody>
              <a:bodyPr wrap="square">
                <a:spAutoFit/>
              </a:bodyPr>
              <a:lstStyle/>
              <a:p>
                <a:pPr marL="171450" indent="-171450">
                  <a:lnSpc>
                    <a:spcPct val="120000"/>
                  </a:lnSpc>
                  <a:buClr>
                    <a:schemeClr val="accent6"/>
                  </a:buClr>
                  <a:buFont typeface="Arial" panose="020B0604020202020204" pitchFamily="34" charset="0"/>
                  <a:buChar char="•"/>
                </a:pPr>
                <a:endParaRPr lang="en-US" altLang="zh-CN" sz="1400" dirty="0">
                  <a:solidFill>
                    <a:schemeClr val="tx1">
                      <a:lumMod val="85000"/>
                      <a:lumOff val="1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a:p>
                <a:pPr marL="171450" indent="-171450">
                  <a:lnSpc>
                    <a:spcPct val="120000"/>
                  </a:lnSpc>
                  <a:buClr>
                    <a:schemeClr val="accent6"/>
                  </a:buClr>
                  <a:buFont typeface="Arial" panose="020B0604020202020204" pitchFamily="34" charset="0"/>
                  <a:buChar char="•"/>
                </a:pPr>
                <a:endParaRPr lang="en-US" altLang="zh-CN" sz="1400" dirty="0">
                  <a:solidFill>
                    <a:schemeClr val="tx1">
                      <a:lumMod val="85000"/>
                      <a:lumOff val="1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a:p>
                <a:pPr>
                  <a:lnSpc>
                    <a:spcPct val="120000"/>
                  </a:lnSpc>
                  <a:buClr>
                    <a:schemeClr val="accent6"/>
                  </a:buClr>
                </a:pPr>
                <a:endParaRPr lang="zh-CN" altLang="en-US" sz="1400" dirty="0">
                  <a:solidFill>
                    <a:schemeClr val="tx1">
                      <a:lumMod val="85000"/>
                      <a:lumOff val="1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9" name="组合 8">
              <a:extLst>
                <a:ext uri="{FF2B5EF4-FFF2-40B4-BE49-F238E27FC236}">
                  <a16:creationId xmlns:a16="http://schemas.microsoft.com/office/drawing/2014/main" id="{87B6FD2C-D8ED-42F0-A09B-294D4AD82ABB}"/>
                </a:ext>
              </a:extLst>
            </p:cNvPr>
            <p:cNvGrpSpPr/>
            <p:nvPr/>
          </p:nvGrpSpPr>
          <p:grpSpPr>
            <a:xfrm>
              <a:off x="778332" y="4136830"/>
              <a:ext cx="5281156" cy="1993214"/>
              <a:chOff x="778332" y="4512796"/>
              <a:chExt cx="5281156" cy="1993214"/>
            </a:xfrm>
          </p:grpSpPr>
          <p:sp>
            <p:nvSpPr>
              <p:cNvPr id="16" name="TextBox 16">
                <a:extLst>
                  <a:ext uri="{FF2B5EF4-FFF2-40B4-BE49-F238E27FC236}">
                    <a16:creationId xmlns:a16="http://schemas.microsoft.com/office/drawing/2014/main" id="{0414F2CB-AEE3-49B2-8214-4D590C5CA07E}"/>
                  </a:ext>
                </a:extLst>
              </p:cNvPr>
              <p:cNvSpPr txBox="1"/>
              <p:nvPr/>
            </p:nvSpPr>
            <p:spPr>
              <a:xfrm>
                <a:off x="778332" y="4512796"/>
                <a:ext cx="4542968" cy="584775"/>
              </a:xfrm>
              <a:prstGeom prst="rect">
                <a:avLst/>
              </a:prstGeom>
            </p:spPr>
            <p:txBody>
              <a:bodyPr wrap="square">
                <a:spAutoFit/>
              </a:bodyPr>
              <a:lstStyle>
                <a:defPPr>
                  <a:defRPr lang="zh-CN"/>
                </a:defPPr>
                <a:lvl1pPr>
                  <a:lnSpc>
                    <a:spcPct val="100000"/>
                  </a:lnSpc>
                  <a:defRPr sz="3200">
                    <a:ln w="6350">
                      <a:noFill/>
                    </a:ln>
                    <a:solidFill>
                      <a:schemeClr val="accent6"/>
                    </a:solidFill>
                    <a:latin typeface="思源宋体 CN Heavy" panose="02020900000000000000" pitchFamily="18" charset="-122"/>
                    <a:ea typeface="思源宋体 CN Heavy" panose="02020900000000000000" pitchFamily="18" charset="-122"/>
                  </a:defRPr>
                </a:lvl1pPr>
              </a:lstStyle>
              <a:p>
                <a:pPr marL="285750" indent="-285750">
                  <a:buFont typeface="Wingdings" panose="05000000000000000000" pitchFamily="2" charset="2"/>
                  <a:buChar char="u"/>
                </a:pPr>
                <a:endParaRPr/>
              </a:p>
            </p:txBody>
          </p:sp>
          <p:sp>
            <p:nvSpPr>
              <p:cNvPr id="17" name="Rectangle 12">
                <a:extLst>
                  <a:ext uri="{FF2B5EF4-FFF2-40B4-BE49-F238E27FC236}">
                    <a16:creationId xmlns:a16="http://schemas.microsoft.com/office/drawing/2014/main" id="{1D908235-5D86-4949-A6AD-1D625392339E}"/>
                  </a:ext>
                </a:extLst>
              </p:cNvPr>
              <p:cNvSpPr/>
              <p:nvPr/>
            </p:nvSpPr>
            <p:spPr>
              <a:xfrm>
                <a:off x="778333" y="5121015"/>
                <a:ext cx="5281155" cy="1384995"/>
              </a:xfrm>
              <a:prstGeom prst="rect">
                <a:avLst/>
              </a:prstGeom>
            </p:spPr>
            <p:txBody>
              <a:bodyPr wrap="square">
                <a:spAutoFit/>
              </a:bodyPr>
              <a:lstStyle/>
              <a:p>
                <a:pPr marL="171450" indent="-171450">
                  <a:lnSpc>
                    <a:spcPct val="120000"/>
                  </a:lnSpc>
                  <a:buClr>
                    <a:schemeClr val="accent6"/>
                  </a:buClr>
                  <a:buFont typeface="Arial" panose="020B0604020202020204" pitchFamily="34" charset="0"/>
                  <a:buChar char="•"/>
                </a:pPr>
                <a:endParaRPr lang="en-US" altLang="zh-CN" sz="1400" dirty="0">
                  <a:solidFill>
                    <a:schemeClr val="tx1">
                      <a:lumMod val="85000"/>
                      <a:lumOff val="1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a:p>
                <a:pPr marL="171450" indent="-171450">
                  <a:lnSpc>
                    <a:spcPct val="120000"/>
                  </a:lnSpc>
                  <a:buClr>
                    <a:schemeClr val="accent6"/>
                  </a:buClr>
                  <a:buFont typeface="Arial" panose="020B0604020202020204" pitchFamily="34" charset="0"/>
                  <a:buChar char="•"/>
                </a:pPr>
                <a:endParaRPr lang="zh-CN" altLang="en-US" sz="1400" dirty="0">
                  <a:solidFill>
                    <a:schemeClr val="tx1">
                      <a:lumMod val="85000"/>
                      <a:lumOff val="1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10" name="组合 9">
              <a:extLst>
                <a:ext uri="{FF2B5EF4-FFF2-40B4-BE49-F238E27FC236}">
                  <a16:creationId xmlns:a16="http://schemas.microsoft.com/office/drawing/2014/main" id="{C5B7A6D8-4092-48C4-B89A-D6E82A58B184}"/>
                </a:ext>
              </a:extLst>
            </p:cNvPr>
            <p:cNvGrpSpPr/>
            <p:nvPr/>
          </p:nvGrpSpPr>
          <p:grpSpPr>
            <a:xfrm>
              <a:off x="6100273" y="2306034"/>
              <a:ext cx="5313394" cy="3750472"/>
              <a:chOff x="6395241" y="2306034"/>
              <a:chExt cx="5313394" cy="3750472"/>
            </a:xfrm>
          </p:grpSpPr>
          <p:sp>
            <p:nvSpPr>
              <p:cNvPr id="11" name="TextBox 16">
                <a:extLst>
                  <a:ext uri="{FF2B5EF4-FFF2-40B4-BE49-F238E27FC236}">
                    <a16:creationId xmlns:a16="http://schemas.microsoft.com/office/drawing/2014/main" id="{A937D90B-0205-4ECE-B4D1-56A717DE20CB}"/>
                  </a:ext>
                </a:extLst>
              </p:cNvPr>
              <p:cNvSpPr txBox="1"/>
              <p:nvPr/>
            </p:nvSpPr>
            <p:spPr>
              <a:xfrm>
                <a:off x="6395241" y="2306034"/>
                <a:ext cx="4399798" cy="338554"/>
              </a:xfrm>
              <a:prstGeom prst="rect">
                <a:avLst/>
              </a:prstGeom>
            </p:spPr>
            <p:txBody>
              <a:bodyPr wrap="square">
                <a:spAutoFit/>
              </a:bodyPr>
              <a:lstStyle>
                <a:defPPr>
                  <a:defRPr lang="zh-CN"/>
                </a:defPPr>
                <a:lvl1pPr>
                  <a:lnSpc>
                    <a:spcPct val="100000"/>
                  </a:lnSpc>
                  <a:defRPr sz="3200">
                    <a:ln w="6350">
                      <a:noFill/>
                    </a:ln>
                    <a:solidFill>
                      <a:schemeClr val="accent6"/>
                    </a:solidFill>
                    <a:latin typeface="思源宋体 CN Heavy" panose="02020900000000000000" pitchFamily="18" charset="-122"/>
                    <a:ea typeface="思源宋体 CN Heavy" panose="02020900000000000000" pitchFamily="18" charset="-122"/>
                  </a:defRPr>
                </a:lvl1pPr>
              </a:lstStyle>
              <a:p>
                <a:pPr marL="285750" indent="-285750">
                  <a:buFont typeface="Wingdings" panose="05000000000000000000" pitchFamily="2" charset="2"/>
                  <a:buChar char="u"/>
                </a:pPr>
                <a:endParaRPr/>
              </a:p>
            </p:txBody>
          </p:sp>
          <p:sp>
            <p:nvSpPr>
              <p:cNvPr id="12" name="Rectangle 12">
                <a:extLst>
                  <a:ext uri="{FF2B5EF4-FFF2-40B4-BE49-F238E27FC236}">
                    <a16:creationId xmlns:a16="http://schemas.microsoft.com/office/drawing/2014/main" id="{4634A067-0411-4C2D-A824-9F97DC109D9A}"/>
                  </a:ext>
                </a:extLst>
              </p:cNvPr>
              <p:cNvSpPr/>
              <p:nvPr/>
            </p:nvSpPr>
            <p:spPr>
              <a:xfrm>
                <a:off x="6395241" y="2666555"/>
                <a:ext cx="5313394" cy="1384995"/>
              </a:xfrm>
              <a:prstGeom prst="rect">
                <a:avLst/>
              </a:prstGeom>
            </p:spPr>
            <p:txBody>
              <a:bodyPr wrap="square">
                <a:spAutoFit/>
              </a:bodyPr>
              <a:lstStyle/>
              <a:p>
                <a:pPr marL="171450" indent="-171450">
                  <a:lnSpc>
                    <a:spcPct val="120000"/>
                  </a:lnSpc>
                  <a:buClr>
                    <a:schemeClr val="accent6"/>
                  </a:buClr>
                  <a:buFont typeface="Arial" panose="020B0604020202020204" pitchFamily="34" charset="0"/>
                  <a:buChar char="•"/>
                </a:pPr>
                <a:endParaRPr lang="en-US" altLang="zh-CN" sz="1400" dirty="0">
                  <a:solidFill>
                    <a:schemeClr val="tx1">
                      <a:lumMod val="85000"/>
                      <a:lumOff val="1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a:p>
                <a:pPr marL="171450" indent="-171450">
                  <a:lnSpc>
                    <a:spcPct val="120000"/>
                  </a:lnSpc>
                  <a:buClr>
                    <a:schemeClr val="accent6"/>
                  </a:buClr>
                  <a:buFont typeface="Arial" panose="020B0604020202020204" pitchFamily="34" charset="0"/>
                  <a:buChar char="•"/>
                </a:pPr>
                <a:endParaRPr lang="en-US" altLang="zh-CN" sz="1400" dirty="0">
                  <a:solidFill>
                    <a:schemeClr val="tx1">
                      <a:lumMod val="85000"/>
                      <a:lumOff val="1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a:p>
                <a:pPr marL="171450" indent="-171450">
                  <a:lnSpc>
                    <a:spcPct val="120000"/>
                  </a:lnSpc>
                  <a:buClr>
                    <a:schemeClr val="accent6"/>
                  </a:buClr>
                  <a:buFont typeface="Arial" panose="020B0604020202020204" pitchFamily="34" charset="0"/>
                  <a:buChar char="•"/>
                </a:pPr>
                <a:endParaRPr lang="en-US" altLang="zh-CN" sz="1400" dirty="0">
                  <a:solidFill>
                    <a:schemeClr val="tx1">
                      <a:lumMod val="85000"/>
                      <a:lumOff val="1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a:p>
                <a:pPr>
                  <a:lnSpc>
                    <a:spcPct val="120000"/>
                  </a:lnSpc>
                  <a:buClr>
                    <a:schemeClr val="accent6"/>
                  </a:buClr>
                </a:pPr>
                <a:endParaRPr lang="en-US" altLang="zh-CN" sz="1400" dirty="0">
                  <a:solidFill>
                    <a:schemeClr val="tx1">
                      <a:lumMod val="85000"/>
                      <a:lumOff val="1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4" name="TextBox 16">
                <a:extLst>
                  <a:ext uri="{FF2B5EF4-FFF2-40B4-BE49-F238E27FC236}">
                    <a16:creationId xmlns:a16="http://schemas.microsoft.com/office/drawing/2014/main" id="{10878B63-3494-499A-98B1-A1E30A53C342}"/>
                  </a:ext>
                </a:extLst>
              </p:cNvPr>
              <p:cNvSpPr txBox="1"/>
              <p:nvPr/>
            </p:nvSpPr>
            <p:spPr>
              <a:xfrm>
                <a:off x="6395241" y="4250105"/>
                <a:ext cx="4144940" cy="338554"/>
              </a:xfrm>
              <a:prstGeom prst="rect">
                <a:avLst/>
              </a:prstGeom>
            </p:spPr>
            <p:txBody>
              <a:bodyPr wrap="square">
                <a:spAutoFit/>
              </a:bodyPr>
              <a:lstStyle>
                <a:defPPr>
                  <a:defRPr lang="zh-CN"/>
                </a:defPPr>
                <a:lvl1pPr>
                  <a:lnSpc>
                    <a:spcPct val="100000"/>
                  </a:lnSpc>
                  <a:defRPr sz="3200">
                    <a:ln w="6350">
                      <a:noFill/>
                    </a:ln>
                    <a:solidFill>
                      <a:schemeClr val="accent6"/>
                    </a:solidFill>
                    <a:latin typeface="思源宋体 CN Heavy" panose="02020900000000000000" pitchFamily="18" charset="-122"/>
                    <a:ea typeface="思源宋体 CN Heavy" panose="02020900000000000000" pitchFamily="18" charset="-122"/>
                  </a:defRPr>
                </a:lvl1pPr>
              </a:lstStyle>
              <a:p>
                <a:pPr marL="285750" indent="-285750">
                  <a:buFont typeface="Wingdings" panose="05000000000000000000" pitchFamily="2" charset="2"/>
                  <a:buChar char="u"/>
                </a:pPr>
                <a:endParaRPr/>
              </a:p>
            </p:txBody>
          </p:sp>
          <p:sp>
            <p:nvSpPr>
              <p:cNvPr id="15" name="Rectangle 12">
                <a:extLst>
                  <a:ext uri="{FF2B5EF4-FFF2-40B4-BE49-F238E27FC236}">
                    <a16:creationId xmlns:a16="http://schemas.microsoft.com/office/drawing/2014/main" id="{DBB9F9AA-ECBB-40E8-B9FA-F8A9712CFEEB}"/>
                  </a:ext>
                </a:extLst>
              </p:cNvPr>
              <p:cNvSpPr/>
              <p:nvPr/>
            </p:nvSpPr>
            <p:spPr>
              <a:xfrm>
                <a:off x="6473899" y="4671511"/>
                <a:ext cx="4920867" cy="1384995"/>
              </a:xfrm>
              <a:prstGeom prst="rect">
                <a:avLst/>
              </a:prstGeom>
            </p:spPr>
            <p:txBody>
              <a:bodyPr wrap="square">
                <a:spAutoFit/>
              </a:bodyPr>
              <a:lstStyle/>
              <a:p>
                <a:pPr marL="171450" indent="-171450">
                  <a:lnSpc>
                    <a:spcPct val="150000"/>
                  </a:lnSpc>
                  <a:buClr>
                    <a:schemeClr val="accent6"/>
                  </a:buClr>
                  <a:buFont typeface="Arial" panose="020B0604020202020204" pitchFamily="34" charset="0"/>
                  <a:buChar char="•"/>
                </a:pPr>
                <a:endParaRPr/>
              </a:p>
              <a:p>
                <a:pPr marL="171450" indent="-171450">
                  <a:lnSpc>
                    <a:spcPct val="150000"/>
                  </a:lnSpc>
                  <a:buClr>
                    <a:schemeClr val="accent6"/>
                  </a:buClr>
                  <a:buFont typeface="Arial" panose="020B0604020202020204" pitchFamily="34" charset="0"/>
                  <a:buChar char="•"/>
                </a:pPr>
                <a:endParaRPr/>
              </a:p>
            </p:txBody>
          </p:sp>
        </p:grpSp>
      </p:grpSp>
      <p:grpSp>
        <p:nvGrpSpPr>
          <p:cNvPr id="3" name="组合 2">
            <a:extLst>
              <a:ext uri="{FF2B5EF4-FFF2-40B4-BE49-F238E27FC236}">
                <a16:creationId xmlns:a16="http://schemas.microsoft.com/office/drawing/2014/main" id="{3B497053-913A-464D-83D8-14771B21CD97}"/>
              </a:ext>
            </a:extLst>
          </p:cNvPr>
          <p:cNvGrpSpPr/>
          <p:nvPr/>
        </p:nvGrpSpPr>
        <p:grpSpPr>
          <a:xfrm>
            <a:off x="558801" y="354208"/>
            <a:ext cx="11074400" cy="5894192"/>
            <a:chOff x="558801" y="1173717"/>
            <a:chExt cx="11074400" cy="5074683"/>
          </a:xfrm>
        </p:grpSpPr>
        <p:sp>
          <p:nvSpPr>
            <p:cNvPr id="2" name="矩形 1">
              <a:extLst>
                <a:ext uri="{FF2B5EF4-FFF2-40B4-BE49-F238E27FC236}">
                  <a16:creationId xmlns:a16="http://schemas.microsoft.com/office/drawing/2014/main" id="{444339B5-8AF9-4AFC-87CA-F104FA47A79B}"/>
                </a:ext>
              </a:extLst>
            </p:cNvPr>
            <p:cNvSpPr/>
            <p:nvPr/>
          </p:nvSpPr>
          <p:spPr>
            <a:xfrm>
              <a:off x="558801" y="1384301"/>
              <a:ext cx="11074400" cy="4864099"/>
            </a:xfrm>
            <a:prstGeom prst="rect">
              <a:avLst/>
            </a:prstGeom>
            <a:noFill/>
            <a:ln>
              <a:solidFill>
                <a:srgbClr val="FF0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0" name="PA-文本框 16">
              <a:extLst>
                <a:ext uri="{FF2B5EF4-FFF2-40B4-BE49-F238E27FC236}">
                  <a16:creationId xmlns:a16="http://schemas.microsoft.com/office/drawing/2014/main" id="{B4A169C0-F6BF-47E6-BDF4-D76547007407}"/>
                </a:ext>
              </a:extLst>
            </p:cNvPr>
            <p:cNvSpPr txBox="1"/>
            <p:nvPr>
              <p:custDataLst>
                <p:tags r:id="rId1"/>
              </p:custDataLst>
            </p:nvPr>
          </p:nvSpPr>
          <p:spPr>
            <a:xfrm>
              <a:off x="3223839" y="1173717"/>
              <a:ext cx="5744322" cy="370978"/>
            </a:xfrm>
            <a:prstGeom prst="rect">
              <a:avLst/>
            </a:prstGeom>
            <a:solidFill>
              <a:srgbClr val="FF0000"/>
            </a:solidFill>
          </p:spPr>
          <p:txBody>
            <a:bodyPr wrap="square" lIns="91440" tIns="45720" rIns="91440" bIns="45720" anchor="t">
              <a:spAutoFit/>
            </a:bodyPr>
            <a:lstStyle>
              <a:defPPr>
                <a:defRPr lang="zh-CN"/>
              </a:defPPr>
              <a:lvl1pPr>
                <a:lnSpc>
                  <a:spcPct val="120000"/>
                </a:lnSpc>
                <a:defRPr>
                  <a:gradFill>
                    <a:gsLst>
                      <a:gs pos="0">
                        <a:schemeClr val="accent1">
                          <a:lumMod val="90000"/>
                          <a:lumOff val="10000"/>
                        </a:schemeClr>
                      </a:gs>
                      <a:gs pos="100000">
                        <a:schemeClr val="accent1"/>
                      </a:gs>
                    </a:gsLst>
                    <a:lin ang="5400000" scaled="1"/>
                  </a:gradFill>
                  <a:latin typeface="思源宋体 CN Heavy" panose="02020900000000000000" pitchFamily="18" charset="-122"/>
                  <a:ea typeface="思源宋体 CN Heavy" panose="02020900000000000000" pitchFamily="18" charset="-122"/>
                </a:defRPr>
              </a:lvl1pPr>
            </a:lstStyle>
            <a:p>
              <a:pPr algn="ctr">
                <a:lnSpc>
                  <a:spcPct val="100000"/>
                </a:lnSpc>
              </a:pPr>
              <a:r>
                <a:rPr lang="en-US" sz="2200" b="1" dirty="0">
                  <a:solidFill>
                    <a:schemeClr val="bg1"/>
                  </a:solidFill>
                  <a:latin typeface="Calibri"/>
                  <a:ea typeface="思源宋体 CN Heavy"/>
                  <a:cs typeface="Calibri"/>
                </a:rPr>
                <a:t>Model </a:t>
              </a:r>
              <a:r>
                <a:rPr lang="en-IN" sz="2200" b="1" dirty="0">
                  <a:solidFill>
                    <a:schemeClr val="bg1"/>
                  </a:solidFill>
                  <a:latin typeface="Calibri"/>
                  <a:ea typeface="思源宋体 CN Heavy"/>
                  <a:cs typeface="Calibri"/>
                </a:rPr>
                <a:t>Architecture </a:t>
              </a:r>
              <a:endParaRPr lang="en-US" sz="2200" b="1" dirty="0">
                <a:solidFill>
                  <a:schemeClr val="bg1"/>
                </a:solidFill>
                <a:latin typeface="Calibri"/>
                <a:cs typeface="Calibri"/>
              </a:endParaRPr>
            </a:p>
          </p:txBody>
        </p:sp>
      </p:grpSp>
      <p:pic>
        <p:nvPicPr>
          <p:cNvPr id="4" name="Picture 3" descr="A diagram of a system&#10;&#10;Description automatically generated">
            <a:extLst>
              <a:ext uri="{FF2B5EF4-FFF2-40B4-BE49-F238E27FC236}">
                <a16:creationId xmlns:a16="http://schemas.microsoft.com/office/drawing/2014/main" id="{E940D35E-A006-94A0-44B2-66DF6B5279A6}"/>
              </a:ext>
            </a:extLst>
          </p:cNvPr>
          <p:cNvPicPr>
            <a:picLocks noChangeAspect="1"/>
          </p:cNvPicPr>
          <p:nvPr/>
        </p:nvPicPr>
        <p:blipFill>
          <a:blip r:embed="rId3"/>
          <a:stretch>
            <a:fillRect/>
          </a:stretch>
        </p:blipFill>
        <p:spPr>
          <a:xfrm>
            <a:off x="1176987" y="862423"/>
            <a:ext cx="10236680" cy="5309777"/>
          </a:xfrm>
          <a:prstGeom prst="rect">
            <a:avLst/>
          </a:prstGeom>
        </p:spPr>
      </p:pic>
    </p:spTree>
    <p:extLst>
      <p:ext uri="{BB962C8B-B14F-4D97-AF65-F5344CB8AC3E}">
        <p14:creationId xmlns:p14="http://schemas.microsoft.com/office/powerpoint/2010/main" val="14715956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48AF083D-BE2D-4275-BA91-B0310D81CAEF}"/>
              </a:ext>
            </a:extLst>
          </p:cNvPr>
          <p:cNvSpPr txBox="1"/>
          <p:nvPr/>
        </p:nvSpPr>
        <p:spPr>
          <a:xfrm>
            <a:off x="497548" y="470068"/>
            <a:ext cx="9647504" cy="369332"/>
          </a:xfrm>
          <a:prstGeom prst="rect">
            <a:avLst/>
          </a:prstGeom>
          <a:noFill/>
        </p:spPr>
        <p:txBody>
          <a:bodyPr wrap="square" rtlCol="0">
            <a:spAutoFit/>
          </a:bodyPr>
          <a:lstStyle/>
          <a:p>
            <a:pPr marL="285750" indent="-285750" defTabSz="1219200">
              <a:buFont typeface="Wingdings" panose="05000000000000000000" pitchFamily="2" charset="2"/>
              <a:buChar char="n"/>
              <a:defRPr/>
            </a:pPr>
            <a:endParaRPr dirty="0"/>
          </a:p>
        </p:txBody>
      </p:sp>
      <p:grpSp>
        <p:nvGrpSpPr>
          <p:cNvPr id="7" name="组合 6">
            <a:extLst>
              <a:ext uri="{FF2B5EF4-FFF2-40B4-BE49-F238E27FC236}">
                <a16:creationId xmlns:a16="http://schemas.microsoft.com/office/drawing/2014/main" id="{F5476FD6-A90A-4AD8-9484-A89D4C008E34}"/>
              </a:ext>
            </a:extLst>
          </p:cNvPr>
          <p:cNvGrpSpPr/>
          <p:nvPr/>
        </p:nvGrpSpPr>
        <p:grpSpPr>
          <a:xfrm>
            <a:off x="778331" y="2039334"/>
            <a:ext cx="10635336" cy="3824010"/>
            <a:chOff x="778331" y="2306034"/>
            <a:chExt cx="10635336" cy="3824010"/>
          </a:xfrm>
        </p:grpSpPr>
        <p:grpSp>
          <p:nvGrpSpPr>
            <p:cNvPr id="8" name="组合 7">
              <a:extLst>
                <a:ext uri="{FF2B5EF4-FFF2-40B4-BE49-F238E27FC236}">
                  <a16:creationId xmlns:a16="http://schemas.microsoft.com/office/drawing/2014/main" id="{26EB0624-D3A6-4C76-B1AD-5C7AA4F926A8}"/>
                </a:ext>
              </a:extLst>
            </p:cNvPr>
            <p:cNvGrpSpPr/>
            <p:nvPr/>
          </p:nvGrpSpPr>
          <p:grpSpPr>
            <a:xfrm>
              <a:off x="778331" y="2315142"/>
              <a:ext cx="5281158" cy="1747896"/>
              <a:chOff x="778331" y="2818930"/>
              <a:chExt cx="5281158" cy="1747896"/>
            </a:xfrm>
          </p:grpSpPr>
          <p:sp>
            <p:nvSpPr>
              <p:cNvPr id="18" name="TextBox 16">
                <a:extLst>
                  <a:ext uri="{FF2B5EF4-FFF2-40B4-BE49-F238E27FC236}">
                    <a16:creationId xmlns:a16="http://schemas.microsoft.com/office/drawing/2014/main" id="{5E068DE9-9EC7-4085-8D84-F65A607BF60A}"/>
                  </a:ext>
                </a:extLst>
              </p:cNvPr>
              <p:cNvSpPr txBox="1"/>
              <p:nvPr/>
            </p:nvSpPr>
            <p:spPr>
              <a:xfrm>
                <a:off x="778331" y="2818930"/>
                <a:ext cx="2751449" cy="338554"/>
              </a:xfrm>
              <a:prstGeom prst="rect">
                <a:avLst/>
              </a:prstGeom>
            </p:spPr>
            <p:txBody>
              <a:bodyPr wrap="square">
                <a:spAutoFit/>
              </a:bodyPr>
              <a:lstStyle>
                <a:defPPr>
                  <a:defRPr lang="zh-CN"/>
                </a:defPPr>
                <a:lvl1pPr>
                  <a:lnSpc>
                    <a:spcPct val="100000"/>
                  </a:lnSpc>
                  <a:defRPr sz="3200">
                    <a:ln w="6350">
                      <a:noFill/>
                    </a:ln>
                    <a:solidFill>
                      <a:schemeClr val="accent6"/>
                    </a:solidFill>
                    <a:latin typeface="思源宋体 CN Heavy" panose="02020900000000000000" pitchFamily="18" charset="-122"/>
                    <a:ea typeface="思源宋体 CN Heavy" panose="02020900000000000000" pitchFamily="18" charset="-122"/>
                  </a:defRPr>
                </a:lvl1pPr>
              </a:lstStyle>
              <a:p>
                <a:pPr marL="285750" indent="-285750">
                  <a:buFont typeface="Wingdings" panose="05000000000000000000" pitchFamily="2" charset="2"/>
                  <a:buChar char="u"/>
                </a:pPr>
                <a:endParaRPr/>
              </a:p>
            </p:txBody>
          </p:sp>
          <p:sp>
            <p:nvSpPr>
              <p:cNvPr id="19" name="Rectangle 12">
                <a:extLst>
                  <a:ext uri="{FF2B5EF4-FFF2-40B4-BE49-F238E27FC236}">
                    <a16:creationId xmlns:a16="http://schemas.microsoft.com/office/drawing/2014/main" id="{BA178F77-2B36-4A44-8B34-CA9308540190}"/>
                  </a:ext>
                </a:extLst>
              </p:cNvPr>
              <p:cNvSpPr/>
              <p:nvPr/>
            </p:nvSpPr>
            <p:spPr>
              <a:xfrm>
                <a:off x="778333" y="3181831"/>
                <a:ext cx="5281156" cy="1384995"/>
              </a:xfrm>
              <a:prstGeom prst="rect">
                <a:avLst/>
              </a:prstGeom>
            </p:spPr>
            <p:txBody>
              <a:bodyPr wrap="square">
                <a:spAutoFit/>
              </a:bodyPr>
              <a:lstStyle/>
              <a:p>
                <a:pPr marL="171450" indent="-171450">
                  <a:lnSpc>
                    <a:spcPct val="120000"/>
                  </a:lnSpc>
                  <a:buClr>
                    <a:schemeClr val="accent6"/>
                  </a:buClr>
                  <a:buFont typeface="Arial" panose="020B0604020202020204" pitchFamily="34" charset="0"/>
                  <a:buChar char="•"/>
                </a:pPr>
                <a:endParaRPr lang="en-US" altLang="zh-CN" sz="1400" dirty="0">
                  <a:solidFill>
                    <a:schemeClr val="tx1">
                      <a:lumMod val="85000"/>
                      <a:lumOff val="1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a:p>
                <a:pPr marL="171450" indent="-171450">
                  <a:lnSpc>
                    <a:spcPct val="120000"/>
                  </a:lnSpc>
                  <a:buClr>
                    <a:schemeClr val="accent6"/>
                  </a:buClr>
                  <a:buFont typeface="Arial" panose="020B0604020202020204" pitchFamily="34" charset="0"/>
                  <a:buChar char="•"/>
                </a:pPr>
                <a:endParaRPr lang="en-US" altLang="zh-CN" sz="1400" dirty="0">
                  <a:solidFill>
                    <a:schemeClr val="tx1">
                      <a:lumMod val="85000"/>
                      <a:lumOff val="1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a:p>
                <a:pPr>
                  <a:lnSpc>
                    <a:spcPct val="120000"/>
                  </a:lnSpc>
                  <a:buClr>
                    <a:schemeClr val="accent6"/>
                  </a:buClr>
                </a:pPr>
                <a:endParaRPr lang="zh-CN" altLang="en-US" sz="1400" dirty="0">
                  <a:solidFill>
                    <a:schemeClr val="tx1">
                      <a:lumMod val="85000"/>
                      <a:lumOff val="1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9" name="组合 8">
              <a:extLst>
                <a:ext uri="{FF2B5EF4-FFF2-40B4-BE49-F238E27FC236}">
                  <a16:creationId xmlns:a16="http://schemas.microsoft.com/office/drawing/2014/main" id="{87B6FD2C-D8ED-42F0-A09B-294D4AD82ABB}"/>
                </a:ext>
              </a:extLst>
            </p:cNvPr>
            <p:cNvGrpSpPr/>
            <p:nvPr/>
          </p:nvGrpSpPr>
          <p:grpSpPr>
            <a:xfrm>
              <a:off x="778332" y="4136830"/>
              <a:ext cx="5281156" cy="1993214"/>
              <a:chOff x="778332" y="4512796"/>
              <a:chExt cx="5281156" cy="1993214"/>
            </a:xfrm>
          </p:grpSpPr>
          <p:sp>
            <p:nvSpPr>
              <p:cNvPr id="16" name="TextBox 16">
                <a:extLst>
                  <a:ext uri="{FF2B5EF4-FFF2-40B4-BE49-F238E27FC236}">
                    <a16:creationId xmlns:a16="http://schemas.microsoft.com/office/drawing/2014/main" id="{0414F2CB-AEE3-49B2-8214-4D590C5CA07E}"/>
                  </a:ext>
                </a:extLst>
              </p:cNvPr>
              <p:cNvSpPr txBox="1"/>
              <p:nvPr/>
            </p:nvSpPr>
            <p:spPr>
              <a:xfrm>
                <a:off x="778332" y="4512796"/>
                <a:ext cx="4542968" cy="584775"/>
              </a:xfrm>
              <a:prstGeom prst="rect">
                <a:avLst/>
              </a:prstGeom>
            </p:spPr>
            <p:txBody>
              <a:bodyPr wrap="square">
                <a:spAutoFit/>
              </a:bodyPr>
              <a:lstStyle>
                <a:defPPr>
                  <a:defRPr lang="zh-CN"/>
                </a:defPPr>
                <a:lvl1pPr>
                  <a:lnSpc>
                    <a:spcPct val="100000"/>
                  </a:lnSpc>
                  <a:defRPr sz="3200">
                    <a:ln w="6350">
                      <a:noFill/>
                    </a:ln>
                    <a:solidFill>
                      <a:schemeClr val="accent6"/>
                    </a:solidFill>
                    <a:latin typeface="思源宋体 CN Heavy" panose="02020900000000000000" pitchFamily="18" charset="-122"/>
                    <a:ea typeface="思源宋体 CN Heavy" panose="02020900000000000000" pitchFamily="18" charset="-122"/>
                  </a:defRPr>
                </a:lvl1pPr>
              </a:lstStyle>
              <a:p>
                <a:pPr marL="285750" indent="-285750">
                  <a:buFont typeface="Wingdings" panose="05000000000000000000" pitchFamily="2" charset="2"/>
                  <a:buChar char="u"/>
                </a:pPr>
                <a:endParaRPr/>
              </a:p>
            </p:txBody>
          </p:sp>
          <p:sp>
            <p:nvSpPr>
              <p:cNvPr id="17" name="Rectangle 12">
                <a:extLst>
                  <a:ext uri="{FF2B5EF4-FFF2-40B4-BE49-F238E27FC236}">
                    <a16:creationId xmlns:a16="http://schemas.microsoft.com/office/drawing/2014/main" id="{1D908235-5D86-4949-A6AD-1D625392339E}"/>
                  </a:ext>
                </a:extLst>
              </p:cNvPr>
              <p:cNvSpPr/>
              <p:nvPr/>
            </p:nvSpPr>
            <p:spPr>
              <a:xfrm>
                <a:off x="778333" y="5121015"/>
                <a:ext cx="5281155" cy="1384995"/>
              </a:xfrm>
              <a:prstGeom prst="rect">
                <a:avLst/>
              </a:prstGeom>
            </p:spPr>
            <p:txBody>
              <a:bodyPr wrap="square">
                <a:spAutoFit/>
              </a:bodyPr>
              <a:lstStyle/>
              <a:p>
                <a:pPr marL="171450" indent="-171450">
                  <a:lnSpc>
                    <a:spcPct val="120000"/>
                  </a:lnSpc>
                  <a:buClr>
                    <a:schemeClr val="accent6"/>
                  </a:buClr>
                  <a:buFont typeface="Arial" panose="020B0604020202020204" pitchFamily="34" charset="0"/>
                  <a:buChar char="•"/>
                </a:pPr>
                <a:endParaRPr lang="en-US" altLang="zh-CN" sz="1400" dirty="0">
                  <a:solidFill>
                    <a:schemeClr val="tx1">
                      <a:lumMod val="85000"/>
                      <a:lumOff val="1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a:p>
                <a:pPr marL="171450" indent="-171450">
                  <a:lnSpc>
                    <a:spcPct val="120000"/>
                  </a:lnSpc>
                  <a:buClr>
                    <a:schemeClr val="accent6"/>
                  </a:buClr>
                  <a:buFont typeface="Arial" panose="020B0604020202020204" pitchFamily="34" charset="0"/>
                  <a:buChar char="•"/>
                </a:pPr>
                <a:endParaRPr lang="zh-CN" altLang="en-US" sz="1400" dirty="0">
                  <a:solidFill>
                    <a:schemeClr val="tx1">
                      <a:lumMod val="85000"/>
                      <a:lumOff val="1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10" name="组合 9">
              <a:extLst>
                <a:ext uri="{FF2B5EF4-FFF2-40B4-BE49-F238E27FC236}">
                  <a16:creationId xmlns:a16="http://schemas.microsoft.com/office/drawing/2014/main" id="{C5B7A6D8-4092-48C4-B89A-D6E82A58B184}"/>
                </a:ext>
              </a:extLst>
            </p:cNvPr>
            <p:cNvGrpSpPr/>
            <p:nvPr/>
          </p:nvGrpSpPr>
          <p:grpSpPr>
            <a:xfrm>
              <a:off x="6100273" y="2306034"/>
              <a:ext cx="5313394" cy="3750472"/>
              <a:chOff x="6395241" y="2306034"/>
              <a:chExt cx="5313394" cy="3750472"/>
            </a:xfrm>
          </p:grpSpPr>
          <p:sp>
            <p:nvSpPr>
              <p:cNvPr id="11" name="TextBox 16">
                <a:extLst>
                  <a:ext uri="{FF2B5EF4-FFF2-40B4-BE49-F238E27FC236}">
                    <a16:creationId xmlns:a16="http://schemas.microsoft.com/office/drawing/2014/main" id="{A937D90B-0205-4ECE-B4D1-56A717DE20CB}"/>
                  </a:ext>
                </a:extLst>
              </p:cNvPr>
              <p:cNvSpPr txBox="1"/>
              <p:nvPr/>
            </p:nvSpPr>
            <p:spPr>
              <a:xfrm>
                <a:off x="6395241" y="2306034"/>
                <a:ext cx="4399798" cy="338554"/>
              </a:xfrm>
              <a:prstGeom prst="rect">
                <a:avLst/>
              </a:prstGeom>
            </p:spPr>
            <p:txBody>
              <a:bodyPr wrap="square">
                <a:spAutoFit/>
              </a:bodyPr>
              <a:lstStyle>
                <a:defPPr>
                  <a:defRPr lang="zh-CN"/>
                </a:defPPr>
                <a:lvl1pPr>
                  <a:lnSpc>
                    <a:spcPct val="100000"/>
                  </a:lnSpc>
                  <a:defRPr sz="3200">
                    <a:ln w="6350">
                      <a:noFill/>
                    </a:ln>
                    <a:solidFill>
                      <a:schemeClr val="accent6"/>
                    </a:solidFill>
                    <a:latin typeface="思源宋体 CN Heavy" panose="02020900000000000000" pitchFamily="18" charset="-122"/>
                    <a:ea typeface="思源宋体 CN Heavy" panose="02020900000000000000" pitchFamily="18" charset="-122"/>
                  </a:defRPr>
                </a:lvl1pPr>
              </a:lstStyle>
              <a:p>
                <a:pPr marL="285750" indent="-285750">
                  <a:buFont typeface="Wingdings" panose="05000000000000000000" pitchFamily="2" charset="2"/>
                  <a:buChar char="u"/>
                </a:pPr>
                <a:endParaRPr/>
              </a:p>
            </p:txBody>
          </p:sp>
          <p:sp>
            <p:nvSpPr>
              <p:cNvPr id="12" name="Rectangle 12">
                <a:extLst>
                  <a:ext uri="{FF2B5EF4-FFF2-40B4-BE49-F238E27FC236}">
                    <a16:creationId xmlns:a16="http://schemas.microsoft.com/office/drawing/2014/main" id="{4634A067-0411-4C2D-A824-9F97DC109D9A}"/>
                  </a:ext>
                </a:extLst>
              </p:cNvPr>
              <p:cNvSpPr/>
              <p:nvPr/>
            </p:nvSpPr>
            <p:spPr>
              <a:xfrm>
                <a:off x="6395241" y="2666555"/>
                <a:ext cx="5313394" cy="1384995"/>
              </a:xfrm>
              <a:prstGeom prst="rect">
                <a:avLst/>
              </a:prstGeom>
            </p:spPr>
            <p:txBody>
              <a:bodyPr wrap="square">
                <a:spAutoFit/>
              </a:bodyPr>
              <a:lstStyle/>
              <a:p>
                <a:pPr marL="171450" indent="-171450">
                  <a:lnSpc>
                    <a:spcPct val="120000"/>
                  </a:lnSpc>
                  <a:buClr>
                    <a:schemeClr val="accent6"/>
                  </a:buClr>
                  <a:buFont typeface="Arial" panose="020B0604020202020204" pitchFamily="34" charset="0"/>
                  <a:buChar char="•"/>
                </a:pPr>
                <a:endParaRPr lang="en-US" altLang="zh-CN" sz="1400" dirty="0">
                  <a:solidFill>
                    <a:schemeClr val="tx1">
                      <a:lumMod val="85000"/>
                      <a:lumOff val="1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a:p>
                <a:pPr marL="171450" indent="-171450">
                  <a:lnSpc>
                    <a:spcPct val="120000"/>
                  </a:lnSpc>
                  <a:buClr>
                    <a:schemeClr val="accent6"/>
                  </a:buClr>
                  <a:buFont typeface="Arial" panose="020B0604020202020204" pitchFamily="34" charset="0"/>
                  <a:buChar char="•"/>
                </a:pPr>
                <a:endParaRPr lang="en-US" altLang="zh-CN" sz="1400" dirty="0">
                  <a:solidFill>
                    <a:schemeClr val="tx1">
                      <a:lumMod val="85000"/>
                      <a:lumOff val="1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a:p>
                <a:pPr marL="171450" indent="-171450">
                  <a:lnSpc>
                    <a:spcPct val="120000"/>
                  </a:lnSpc>
                  <a:buClr>
                    <a:schemeClr val="accent6"/>
                  </a:buClr>
                  <a:buFont typeface="Arial" panose="020B0604020202020204" pitchFamily="34" charset="0"/>
                  <a:buChar char="•"/>
                </a:pPr>
                <a:endParaRPr lang="en-US" altLang="zh-CN" sz="1400" dirty="0">
                  <a:solidFill>
                    <a:schemeClr val="tx1">
                      <a:lumMod val="85000"/>
                      <a:lumOff val="1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a:p>
                <a:pPr>
                  <a:lnSpc>
                    <a:spcPct val="120000"/>
                  </a:lnSpc>
                  <a:buClr>
                    <a:schemeClr val="accent6"/>
                  </a:buClr>
                </a:pPr>
                <a:endParaRPr lang="en-US" altLang="zh-CN" sz="1400" dirty="0">
                  <a:solidFill>
                    <a:schemeClr val="tx1">
                      <a:lumMod val="85000"/>
                      <a:lumOff val="1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4" name="TextBox 16">
                <a:extLst>
                  <a:ext uri="{FF2B5EF4-FFF2-40B4-BE49-F238E27FC236}">
                    <a16:creationId xmlns:a16="http://schemas.microsoft.com/office/drawing/2014/main" id="{10878B63-3494-499A-98B1-A1E30A53C342}"/>
                  </a:ext>
                </a:extLst>
              </p:cNvPr>
              <p:cNvSpPr txBox="1"/>
              <p:nvPr/>
            </p:nvSpPr>
            <p:spPr>
              <a:xfrm>
                <a:off x="6395241" y="4250105"/>
                <a:ext cx="4144940" cy="338554"/>
              </a:xfrm>
              <a:prstGeom prst="rect">
                <a:avLst/>
              </a:prstGeom>
            </p:spPr>
            <p:txBody>
              <a:bodyPr wrap="square">
                <a:spAutoFit/>
              </a:bodyPr>
              <a:lstStyle>
                <a:defPPr>
                  <a:defRPr lang="zh-CN"/>
                </a:defPPr>
                <a:lvl1pPr>
                  <a:lnSpc>
                    <a:spcPct val="100000"/>
                  </a:lnSpc>
                  <a:defRPr sz="3200">
                    <a:ln w="6350">
                      <a:noFill/>
                    </a:ln>
                    <a:solidFill>
                      <a:schemeClr val="accent6"/>
                    </a:solidFill>
                    <a:latin typeface="思源宋体 CN Heavy" panose="02020900000000000000" pitchFamily="18" charset="-122"/>
                    <a:ea typeface="思源宋体 CN Heavy" panose="02020900000000000000" pitchFamily="18" charset="-122"/>
                  </a:defRPr>
                </a:lvl1pPr>
              </a:lstStyle>
              <a:p>
                <a:pPr marL="285750" indent="-285750">
                  <a:buFont typeface="Wingdings" panose="05000000000000000000" pitchFamily="2" charset="2"/>
                  <a:buChar char="u"/>
                </a:pPr>
                <a:endParaRPr/>
              </a:p>
            </p:txBody>
          </p:sp>
          <p:sp>
            <p:nvSpPr>
              <p:cNvPr id="15" name="Rectangle 12">
                <a:extLst>
                  <a:ext uri="{FF2B5EF4-FFF2-40B4-BE49-F238E27FC236}">
                    <a16:creationId xmlns:a16="http://schemas.microsoft.com/office/drawing/2014/main" id="{DBB9F9AA-ECBB-40E8-B9FA-F8A9712CFEEB}"/>
                  </a:ext>
                </a:extLst>
              </p:cNvPr>
              <p:cNvSpPr/>
              <p:nvPr/>
            </p:nvSpPr>
            <p:spPr>
              <a:xfrm>
                <a:off x="6473899" y="4671511"/>
                <a:ext cx="4920867" cy="1384995"/>
              </a:xfrm>
              <a:prstGeom prst="rect">
                <a:avLst/>
              </a:prstGeom>
            </p:spPr>
            <p:txBody>
              <a:bodyPr wrap="square">
                <a:spAutoFit/>
              </a:bodyPr>
              <a:lstStyle/>
              <a:p>
                <a:pPr marL="171450" indent="-171450">
                  <a:lnSpc>
                    <a:spcPct val="150000"/>
                  </a:lnSpc>
                  <a:buClr>
                    <a:schemeClr val="accent6"/>
                  </a:buClr>
                  <a:buFont typeface="Arial" panose="020B0604020202020204" pitchFamily="34" charset="0"/>
                  <a:buChar char="•"/>
                </a:pPr>
                <a:endParaRPr/>
              </a:p>
              <a:p>
                <a:pPr marL="171450" indent="-171450">
                  <a:lnSpc>
                    <a:spcPct val="150000"/>
                  </a:lnSpc>
                  <a:buClr>
                    <a:schemeClr val="accent6"/>
                  </a:buClr>
                  <a:buFont typeface="Arial" panose="020B0604020202020204" pitchFamily="34" charset="0"/>
                  <a:buChar char="•"/>
                </a:pPr>
                <a:endParaRPr/>
              </a:p>
            </p:txBody>
          </p:sp>
        </p:grpSp>
      </p:grpSp>
      <p:grpSp>
        <p:nvGrpSpPr>
          <p:cNvPr id="3" name="组合 2">
            <a:extLst>
              <a:ext uri="{FF2B5EF4-FFF2-40B4-BE49-F238E27FC236}">
                <a16:creationId xmlns:a16="http://schemas.microsoft.com/office/drawing/2014/main" id="{3B497053-913A-464D-83D8-14771B21CD97}"/>
              </a:ext>
            </a:extLst>
          </p:cNvPr>
          <p:cNvGrpSpPr/>
          <p:nvPr/>
        </p:nvGrpSpPr>
        <p:grpSpPr>
          <a:xfrm>
            <a:off x="558801" y="354208"/>
            <a:ext cx="11074400" cy="5894192"/>
            <a:chOff x="558801" y="1173717"/>
            <a:chExt cx="11074400" cy="5074683"/>
          </a:xfrm>
        </p:grpSpPr>
        <p:sp>
          <p:nvSpPr>
            <p:cNvPr id="2" name="矩形 1">
              <a:extLst>
                <a:ext uri="{FF2B5EF4-FFF2-40B4-BE49-F238E27FC236}">
                  <a16:creationId xmlns:a16="http://schemas.microsoft.com/office/drawing/2014/main" id="{444339B5-8AF9-4AFC-87CA-F104FA47A79B}"/>
                </a:ext>
              </a:extLst>
            </p:cNvPr>
            <p:cNvSpPr/>
            <p:nvPr/>
          </p:nvSpPr>
          <p:spPr>
            <a:xfrm>
              <a:off x="558801" y="1384301"/>
              <a:ext cx="11074400" cy="4864099"/>
            </a:xfrm>
            <a:prstGeom prst="rect">
              <a:avLst/>
            </a:prstGeom>
            <a:noFill/>
            <a:ln>
              <a:solidFill>
                <a:srgbClr val="FF0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0" name="PA-文本框 16">
              <a:extLst>
                <a:ext uri="{FF2B5EF4-FFF2-40B4-BE49-F238E27FC236}">
                  <a16:creationId xmlns:a16="http://schemas.microsoft.com/office/drawing/2014/main" id="{B4A169C0-F6BF-47E6-BDF4-D76547007407}"/>
                </a:ext>
              </a:extLst>
            </p:cNvPr>
            <p:cNvSpPr txBox="1"/>
            <p:nvPr>
              <p:custDataLst>
                <p:tags r:id="rId1"/>
              </p:custDataLst>
            </p:nvPr>
          </p:nvSpPr>
          <p:spPr>
            <a:xfrm>
              <a:off x="3223839" y="1173717"/>
              <a:ext cx="5744322" cy="370978"/>
            </a:xfrm>
            <a:prstGeom prst="rect">
              <a:avLst/>
            </a:prstGeom>
            <a:solidFill>
              <a:srgbClr val="FF0000"/>
            </a:solidFill>
          </p:spPr>
          <p:txBody>
            <a:bodyPr wrap="square" lIns="91440" tIns="45720" rIns="91440" bIns="45720" anchor="t">
              <a:spAutoFit/>
            </a:bodyPr>
            <a:lstStyle>
              <a:defPPr>
                <a:defRPr lang="zh-CN"/>
              </a:defPPr>
              <a:lvl1pPr>
                <a:lnSpc>
                  <a:spcPct val="120000"/>
                </a:lnSpc>
                <a:defRPr>
                  <a:gradFill>
                    <a:gsLst>
                      <a:gs pos="0">
                        <a:schemeClr val="accent1">
                          <a:lumMod val="90000"/>
                          <a:lumOff val="10000"/>
                        </a:schemeClr>
                      </a:gs>
                      <a:gs pos="100000">
                        <a:schemeClr val="accent1"/>
                      </a:gs>
                    </a:gsLst>
                    <a:lin ang="5400000" scaled="1"/>
                  </a:gradFill>
                  <a:latin typeface="思源宋体 CN Heavy" panose="02020900000000000000" pitchFamily="18" charset="-122"/>
                  <a:ea typeface="思源宋体 CN Heavy" panose="02020900000000000000" pitchFamily="18" charset="-122"/>
                </a:defRPr>
              </a:lvl1pPr>
            </a:lstStyle>
            <a:p>
              <a:pPr algn="ctr">
                <a:lnSpc>
                  <a:spcPct val="100000"/>
                </a:lnSpc>
              </a:pPr>
              <a:r>
                <a:rPr lang="en-US" sz="2200" b="1" dirty="0">
                  <a:solidFill>
                    <a:schemeClr val="bg1"/>
                  </a:solidFill>
                  <a:latin typeface="Calibri"/>
                  <a:ea typeface="思源宋体 CN Heavy"/>
                  <a:cs typeface="Calibri"/>
                </a:rPr>
                <a:t>ML Block Diagram</a:t>
              </a:r>
              <a:endParaRPr lang="en-US" sz="2200" b="1" dirty="0">
                <a:solidFill>
                  <a:schemeClr val="bg1"/>
                </a:solidFill>
                <a:latin typeface="Calibri"/>
                <a:cs typeface="Calibri"/>
              </a:endParaRPr>
            </a:p>
          </p:txBody>
        </p:sp>
      </p:grpSp>
      <p:pic>
        <p:nvPicPr>
          <p:cNvPr id="5" name="Picture 4">
            <a:extLst>
              <a:ext uri="{FF2B5EF4-FFF2-40B4-BE49-F238E27FC236}">
                <a16:creationId xmlns:a16="http://schemas.microsoft.com/office/drawing/2014/main" id="{D03FB35B-0B73-43D5-AF3A-7B92E9044B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976" y="785095"/>
            <a:ext cx="10945223" cy="5463305"/>
          </a:xfrm>
          <a:prstGeom prst="rect">
            <a:avLst/>
          </a:prstGeom>
        </p:spPr>
      </p:pic>
    </p:spTree>
    <p:extLst>
      <p:ext uri="{BB962C8B-B14F-4D97-AF65-F5344CB8AC3E}">
        <p14:creationId xmlns:p14="http://schemas.microsoft.com/office/powerpoint/2010/main" val="25821276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graph&#10;&#10;Description automatically generated">
            <a:extLst>
              <a:ext uri="{FF2B5EF4-FFF2-40B4-BE49-F238E27FC236}">
                <a16:creationId xmlns:a16="http://schemas.microsoft.com/office/drawing/2014/main" id="{1D919BBF-8433-249C-2263-0F1EF0C7B24F}"/>
              </a:ext>
            </a:extLst>
          </p:cNvPr>
          <p:cNvPicPr>
            <a:picLocks noChangeAspect="1"/>
          </p:cNvPicPr>
          <p:nvPr/>
        </p:nvPicPr>
        <p:blipFill>
          <a:blip r:embed="rId2"/>
          <a:stretch>
            <a:fillRect/>
          </a:stretch>
        </p:blipFill>
        <p:spPr>
          <a:xfrm>
            <a:off x="643467" y="1117914"/>
            <a:ext cx="4824998" cy="1947054"/>
          </a:xfrm>
          <a:prstGeom prst="rect">
            <a:avLst/>
          </a:prstGeom>
        </p:spPr>
      </p:pic>
      <p:cxnSp>
        <p:nvCxnSpPr>
          <p:cNvPr id="27" name="Straight Connector 26">
            <a:extLst>
              <a:ext uri="{FF2B5EF4-FFF2-40B4-BE49-F238E27FC236}">
                <a16:creationId xmlns:a16="http://schemas.microsoft.com/office/drawing/2014/main" id="{B817B4B8-5E01-4B44-BC25-876D56C1214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0"/>
            <a:ext cx="0" cy="320040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A table with numbers and symbols&#10;&#10;Description automatically generated">
            <a:extLst>
              <a:ext uri="{FF2B5EF4-FFF2-40B4-BE49-F238E27FC236}">
                <a16:creationId xmlns:a16="http://schemas.microsoft.com/office/drawing/2014/main" id="{7177615F-C010-AA7E-0C5F-66D6CDF3AC9C}"/>
              </a:ext>
            </a:extLst>
          </p:cNvPr>
          <p:cNvPicPr>
            <a:picLocks noChangeAspect="1"/>
          </p:cNvPicPr>
          <p:nvPr/>
        </p:nvPicPr>
        <p:blipFill>
          <a:blip r:embed="rId3"/>
          <a:stretch>
            <a:fillRect/>
          </a:stretch>
        </p:blipFill>
        <p:spPr>
          <a:xfrm>
            <a:off x="6723536" y="1121423"/>
            <a:ext cx="4824995" cy="1944375"/>
          </a:xfrm>
          <a:prstGeom prst="rect">
            <a:avLst/>
          </a:prstGeom>
        </p:spPr>
      </p:pic>
      <p:cxnSp>
        <p:nvCxnSpPr>
          <p:cNvPr id="29" name="Straight Connector 28">
            <a:extLst>
              <a:ext uri="{FF2B5EF4-FFF2-40B4-BE49-F238E27FC236}">
                <a16:creationId xmlns:a16="http://schemas.microsoft.com/office/drawing/2014/main" id="{D683D1A4-93E5-4A4D-B103-8223A220EB2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621742" y="3200400"/>
            <a:ext cx="0" cy="365760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0E8ABF4-C289-489E-BEFB-3077F9D9C77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52330" y="3200400"/>
            <a:ext cx="0" cy="365760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989CFA0-35DD-4943-B365-488C66B9B1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3609790" y="3197412"/>
            <a:ext cx="4956048" cy="1754"/>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88AD040-1A2B-4FB4-A345-7B9F3E5ED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3994133"/>
            <a:ext cx="3602736" cy="1754"/>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23B704A-724B-41D6-8F33-76939E727D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534400" y="3994133"/>
            <a:ext cx="3657600" cy="1754"/>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 name="Picture 1" descr="A table with text and numbers&#10;&#10;Description automatically generated">
            <a:extLst>
              <a:ext uri="{FF2B5EF4-FFF2-40B4-BE49-F238E27FC236}">
                <a16:creationId xmlns:a16="http://schemas.microsoft.com/office/drawing/2014/main" id="{0C0CDE03-0D0A-6607-B965-D6CE6B82BACD}"/>
              </a:ext>
            </a:extLst>
          </p:cNvPr>
          <p:cNvPicPr>
            <a:picLocks noChangeAspect="1"/>
          </p:cNvPicPr>
          <p:nvPr/>
        </p:nvPicPr>
        <p:blipFill rotWithShape="1">
          <a:blip r:embed="rId4"/>
          <a:srcRect t="7853"/>
          <a:stretch/>
        </p:blipFill>
        <p:spPr>
          <a:xfrm>
            <a:off x="643467" y="4809684"/>
            <a:ext cx="2634207" cy="1347871"/>
          </a:xfrm>
          <a:prstGeom prst="rect">
            <a:avLst/>
          </a:prstGeom>
        </p:spPr>
      </p:pic>
      <p:pic>
        <p:nvPicPr>
          <p:cNvPr id="5" name="Picture 4" descr="A table with green text&#10;&#10;Description automatically generated">
            <a:extLst>
              <a:ext uri="{FF2B5EF4-FFF2-40B4-BE49-F238E27FC236}">
                <a16:creationId xmlns:a16="http://schemas.microsoft.com/office/drawing/2014/main" id="{25BE9686-9F8C-D4F6-245B-B5BB644B043D}"/>
              </a:ext>
            </a:extLst>
          </p:cNvPr>
          <p:cNvPicPr>
            <a:picLocks noChangeAspect="1"/>
          </p:cNvPicPr>
          <p:nvPr/>
        </p:nvPicPr>
        <p:blipFill>
          <a:blip r:embed="rId5"/>
          <a:stretch>
            <a:fillRect/>
          </a:stretch>
        </p:blipFill>
        <p:spPr>
          <a:xfrm>
            <a:off x="3980330" y="3999508"/>
            <a:ext cx="4173070" cy="2056013"/>
          </a:xfrm>
          <a:prstGeom prst="rect">
            <a:avLst/>
          </a:prstGeom>
        </p:spPr>
      </p:pic>
      <p:pic>
        <p:nvPicPr>
          <p:cNvPr id="4" name="Picture 3" descr="A table with numbers and a number of levels&#10;&#10;Description automatically generated">
            <a:extLst>
              <a:ext uri="{FF2B5EF4-FFF2-40B4-BE49-F238E27FC236}">
                <a16:creationId xmlns:a16="http://schemas.microsoft.com/office/drawing/2014/main" id="{D88F1FD0-4166-E4AD-A4D7-E3EBC91FA0C3}"/>
              </a:ext>
            </a:extLst>
          </p:cNvPr>
          <p:cNvPicPr>
            <a:picLocks noChangeAspect="1"/>
          </p:cNvPicPr>
          <p:nvPr/>
        </p:nvPicPr>
        <p:blipFill>
          <a:blip r:embed="rId6"/>
          <a:stretch>
            <a:fillRect/>
          </a:stretch>
        </p:blipFill>
        <p:spPr>
          <a:xfrm>
            <a:off x="8874064" y="4691746"/>
            <a:ext cx="2674468" cy="1597728"/>
          </a:xfrm>
          <a:prstGeom prst="rect">
            <a:avLst/>
          </a:prstGeom>
        </p:spPr>
      </p:pic>
      <p:sp>
        <p:nvSpPr>
          <p:cNvPr id="7" name="TextBox 6">
            <a:extLst>
              <a:ext uri="{FF2B5EF4-FFF2-40B4-BE49-F238E27FC236}">
                <a16:creationId xmlns:a16="http://schemas.microsoft.com/office/drawing/2014/main" id="{5E49AE02-8AC3-23AC-BCBC-C8CFF9DEB2E7}"/>
              </a:ext>
            </a:extLst>
          </p:cNvPr>
          <p:cNvSpPr txBox="1"/>
          <p:nvPr/>
        </p:nvSpPr>
        <p:spPr>
          <a:xfrm>
            <a:off x="4826747" y="579886"/>
            <a:ext cx="2656366" cy="369332"/>
          </a:xfrm>
          <a:prstGeom prst="rect">
            <a:avLst/>
          </a:prstGeom>
          <a:solidFill>
            <a:srgbClr val="FF0000"/>
          </a:solid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1"/>
                </a:solidFill>
                <a:ea typeface="等线"/>
              </a:rPr>
              <a:t>        </a:t>
            </a:r>
            <a:r>
              <a:rPr lang="en-US" b="1" dirty="0">
                <a:solidFill>
                  <a:schemeClr val="bg1"/>
                </a:solidFill>
                <a:ea typeface="等线"/>
              </a:rPr>
              <a:t>Sample  Data</a:t>
            </a:r>
            <a:endParaRPr lang="en-US" dirty="0">
              <a:solidFill>
                <a:schemeClr val="bg1"/>
              </a:solidFill>
              <a:ea typeface="等线" panose="020F0502020204030204"/>
            </a:endParaRPr>
          </a:p>
        </p:txBody>
      </p:sp>
      <p:sp>
        <p:nvSpPr>
          <p:cNvPr id="8" name="TextBox 7">
            <a:extLst>
              <a:ext uri="{FF2B5EF4-FFF2-40B4-BE49-F238E27FC236}">
                <a16:creationId xmlns:a16="http://schemas.microsoft.com/office/drawing/2014/main" id="{E760790D-4639-A094-783A-DDECD6A37103}"/>
              </a:ext>
            </a:extLst>
          </p:cNvPr>
          <p:cNvSpPr txBox="1"/>
          <p:nvPr/>
        </p:nvSpPr>
        <p:spPr>
          <a:xfrm>
            <a:off x="1960570" y="774693"/>
            <a:ext cx="1898340" cy="276999"/>
          </a:xfrm>
          <a:prstGeom prst="rect">
            <a:avLst/>
          </a:prstGeom>
          <a:noFill/>
        </p:spPr>
        <p:txBody>
          <a:bodyPr wrap="none" rtlCol="0">
            <a:spAutoFit/>
          </a:bodyPr>
          <a:lstStyle/>
          <a:p>
            <a:r>
              <a:rPr lang="en-IN" sz="1200" b="1" dirty="0">
                <a:latin typeface="Calibri" panose="020F0502020204030204" pitchFamily="34" charset="0"/>
                <a:ea typeface="Calibri" panose="020F0502020204030204" pitchFamily="34" charset="0"/>
                <a:cs typeface="Calibri" panose="020F0502020204030204" pitchFamily="34" charset="0"/>
              </a:rPr>
              <a:t>Sample-1: </a:t>
            </a:r>
            <a:r>
              <a:rPr lang="en-IN" sz="1200" dirty="0">
                <a:latin typeface="Calibri" panose="020F0502020204030204" pitchFamily="34" charset="0"/>
                <a:ea typeface="Calibri" panose="020F0502020204030204" pitchFamily="34" charset="0"/>
                <a:cs typeface="Calibri" panose="020F0502020204030204" pitchFamily="34" charset="0"/>
              </a:rPr>
              <a:t>Production Data</a:t>
            </a:r>
          </a:p>
        </p:txBody>
      </p:sp>
      <p:sp>
        <p:nvSpPr>
          <p:cNvPr id="12" name="TextBox 11">
            <a:extLst>
              <a:ext uri="{FF2B5EF4-FFF2-40B4-BE49-F238E27FC236}">
                <a16:creationId xmlns:a16="http://schemas.microsoft.com/office/drawing/2014/main" id="{525C8508-155A-7AA0-9D0D-2A511D05732F}"/>
              </a:ext>
            </a:extLst>
          </p:cNvPr>
          <p:cNvSpPr txBox="1"/>
          <p:nvPr/>
        </p:nvSpPr>
        <p:spPr>
          <a:xfrm>
            <a:off x="649658" y="4503228"/>
            <a:ext cx="2647021" cy="276999"/>
          </a:xfrm>
          <a:prstGeom prst="rect">
            <a:avLst/>
          </a:prstGeom>
          <a:noFill/>
        </p:spPr>
        <p:txBody>
          <a:bodyPr wrap="square">
            <a:spAutoFit/>
          </a:bodyPr>
          <a:lstStyle/>
          <a:p>
            <a:r>
              <a:rPr lang="en-IN" sz="1200" b="1" dirty="0">
                <a:latin typeface="Calibri" panose="020F0502020204030204" pitchFamily="34" charset="0"/>
                <a:ea typeface="Calibri" panose="020F0502020204030204" pitchFamily="34" charset="0"/>
                <a:cs typeface="Calibri" panose="020F0502020204030204" pitchFamily="34" charset="0"/>
              </a:rPr>
              <a:t>Sample-4:  </a:t>
            </a:r>
            <a:r>
              <a:rPr lang="en-IN" sz="1200" dirty="0">
                <a:latin typeface="Calibri" panose="020F0502020204030204" pitchFamily="34" charset="0"/>
                <a:ea typeface="Calibri" panose="020F0502020204030204" pitchFamily="34" charset="0"/>
                <a:cs typeface="Calibri" panose="020F0502020204030204" pitchFamily="34" charset="0"/>
              </a:rPr>
              <a:t>Environmental Factors Data</a:t>
            </a:r>
          </a:p>
        </p:txBody>
      </p:sp>
      <p:sp>
        <p:nvSpPr>
          <p:cNvPr id="13" name="TextBox 12">
            <a:extLst>
              <a:ext uri="{FF2B5EF4-FFF2-40B4-BE49-F238E27FC236}">
                <a16:creationId xmlns:a16="http://schemas.microsoft.com/office/drawing/2014/main" id="{2037E48A-C71A-D20A-8506-BDC185F4CD86}"/>
              </a:ext>
            </a:extLst>
          </p:cNvPr>
          <p:cNvSpPr txBox="1"/>
          <p:nvPr/>
        </p:nvSpPr>
        <p:spPr>
          <a:xfrm>
            <a:off x="8105996" y="788538"/>
            <a:ext cx="2546192" cy="276999"/>
          </a:xfrm>
          <a:prstGeom prst="rect">
            <a:avLst/>
          </a:prstGeom>
          <a:noFill/>
        </p:spPr>
        <p:txBody>
          <a:bodyPr wrap="square" rtlCol="0">
            <a:spAutoFit/>
          </a:bodyPr>
          <a:lstStyle/>
          <a:p>
            <a:r>
              <a:rPr lang="en-IN" sz="1200" b="1" dirty="0"/>
              <a:t>Sample-2: </a:t>
            </a:r>
            <a:r>
              <a:rPr lang="en-IN" sz="1200" dirty="0"/>
              <a:t>Current Weather Data</a:t>
            </a:r>
          </a:p>
        </p:txBody>
      </p:sp>
      <p:sp>
        <p:nvSpPr>
          <p:cNvPr id="15" name="TextBox 14">
            <a:extLst>
              <a:ext uri="{FF2B5EF4-FFF2-40B4-BE49-F238E27FC236}">
                <a16:creationId xmlns:a16="http://schemas.microsoft.com/office/drawing/2014/main" id="{65961154-77CC-E9D5-7AE5-1D4F611EB4A3}"/>
              </a:ext>
            </a:extLst>
          </p:cNvPr>
          <p:cNvSpPr txBox="1"/>
          <p:nvPr/>
        </p:nvSpPr>
        <p:spPr>
          <a:xfrm>
            <a:off x="5042694" y="3556299"/>
            <a:ext cx="2393156" cy="307777"/>
          </a:xfrm>
          <a:prstGeom prst="rect">
            <a:avLst/>
          </a:prstGeom>
          <a:noFill/>
        </p:spPr>
        <p:txBody>
          <a:bodyPr wrap="square">
            <a:spAutoFit/>
          </a:bodyPr>
          <a:lstStyle/>
          <a:p>
            <a:r>
              <a:rPr lang="en-IN" sz="1400" b="1" dirty="0">
                <a:latin typeface="Calibri" panose="020F0502020204030204" pitchFamily="34" charset="0"/>
                <a:ea typeface="Calibri" panose="020F0502020204030204" pitchFamily="34" charset="0"/>
                <a:cs typeface="Calibri" panose="020F0502020204030204" pitchFamily="34" charset="0"/>
              </a:rPr>
              <a:t>Sample-3: </a:t>
            </a:r>
            <a:r>
              <a:rPr lang="en-IN" sz="1400" dirty="0">
                <a:latin typeface="Calibri" panose="020F0502020204030204" pitchFamily="34" charset="0"/>
                <a:ea typeface="Calibri" panose="020F0502020204030204" pitchFamily="34" charset="0"/>
                <a:cs typeface="Calibri" panose="020F0502020204030204" pitchFamily="34" charset="0"/>
              </a:rPr>
              <a:t>Soil Fertility Data</a:t>
            </a:r>
          </a:p>
        </p:txBody>
      </p:sp>
      <p:sp>
        <p:nvSpPr>
          <p:cNvPr id="16" name="TextBox 15">
            <a:extLst>
              <a:ext uri="{FF2B5EF4-FFF2-40B4-BE49-F238E27FC236}">
                <a16:creationId xmlns:a16="http://schemas.microsoft.com/office/drawing/2014/main" id="{94BE3040-4948-DDA9-DE45-CF16BD2011AA}"/>
              </a:ext>
            </a:extLst>
          </p:cNvPr>
          <p:cNvSpPr txBox="1"/>
          <p:nvPr/>
        </p:nvSpPr>
        <p:spPr>
          <a:xfrm>
            <a:off x="9286219" y="4379683"/>
            <a:ext cx="2035832" cy="276999"/>
          </a:xfrm>
          <a:prstGeom prst="rect">
            <a:avLst/>
          </a:prstGeom>
          <a:noFill/>
        </p:spPr>
        <p:txBody>
          <a:bodyPr wrap="square">
            <a:spAutoFit/>
          </a:bodyPr>
          <a:lstStyle/>
          <a:p>
            <a:r>
              <a:rPr lang="en-IN" sz="1200" b="1" dirty="0">
                <a:latin typeface="Calibri" panose="020F0502020204030204" pitchFamily="34" charset="0"/>
                <a:ea typeface="Calibri" panose="020F0502020204030204" pitchFamily="34" charset="0"/>
                <a:cs typeface="Calibri" panose="020F0502020204030204" pitchFamily="34" charset="0"/>
              </a:rPr>
              <a:t>Sample-5:  </a:t>
            </a:r>
            <a:r>
              <a:rPr lang="en-IN" sz="1200" dirty="0">
                <a:latin typeface="Calibri" panose="020F0502020204030204" pitchFamily="34" charset="0"/>
                <a:ea typeface="Calibri" panose="020F0502020204030204" pitchFamily="34" charset="0"/>
                <a:cs typeface="Calibri" panose="020F0502020204030204" pitchFamily="34" charset="0"/>
              </a:rPr>
              <a:t>NPK Values Data</a:t>
            </a:r>
          </a:p>
        </p:txBody>
      </p:sp>
    </p:spTree>
    <p:extLst>
      <p:ext uri="{BB962C8B-B14F-4D97-AF65-F5344CB8AC3E}">
        <p14:creationId xmlns:p14="http://schemas.microsoft.com/office/powerpoint/2010/main" val="6770500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prestige"/>
      </p:transition>
    </mc:Choice>
    <mc:Fallback xmlns="">
      <p:transition spd="slow"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48AF083D-BE2D-4275-BA91-B0310D81CAEF}"/>
              </a:ext>
            </a:extLst>
          </p:cNvPr>
          <p:cNvSpPr txBox="1"/>
          <p:nvPr/>
        </p:nvSpPr>
        <p:spPr>
          <a:xfrm>
            <a:off x="497548" y="470068"/>
            <a:ext cx="9647504" cy="369332"/>
          </a:xfrm>
          <a:prstGeom prst="rect">
            <a:avLst/>
          </a:prstGeom>
          <a:noFill/>
        </p:spPr>
        <p:txBody>
          <a:bodyPr wrap="square" rtlCol="0">
            <a:spAutoFit/>
          </a:bodyPr>
          <a:lstStyle/>
          <a:p>
            <a:pPr marL="285750" indent="-285750" defTabSz="1219200">
              <a:buFont typeface="Wingdings" panose="05000000000000000000" pitchFamily="2" charset="2"/>
              <a:buChar char="n"/>
              <a:defRPr/>
            </a:pPr>
            <a:endParaRPr/>
          </a:p>
        </p:txBody>
      </p:sp>
      <p:grpSp>
        <p:nvGrpSpPr>
          <p:cNvPr id="7" name="组合 6">
            <a:extLst>
              <a:ext uri="{FF2B5EF4-FFF2-40B4-BE49-F238E27FC236}">
                <a16:creationId xmlns:a16="http://schemas.microsoft.com/office/drawing/2014/main" id="{F5476FD6-A90A-4AD8-9484-A89D4C008E34}"/>
              </a:ext>
            </a:extLst>
          </p:cNvPr>
          <p:cNvGrpSpPr/>
          <p:nvPr/>
        </p:nvGrpSpPr>
        <p:grpSpPr>
          <a:xfrm>
            <a:off x="778331" y="2039334"/>
            <a:ext cx="10635336" cy="3824010"/>
            <a:chOff x="778331" y="2306034"/>
            <a:chExt cx="10635336" cy="3824010"/>
          </a:xfrm>
        </p:grpSpPr>
        <p:grpSp>
          <p:nvGrpSpPr>
            <p:cNvPr id="8" name="组合 7">
              <a:extLst>
                <a:ext uri="{FF2B5EF4-FFF2-40B4-BE49-F238E27FC236}">
                  <a16:creationId xmlns:a16="http://schemas.microsoft.com/office/drawing/2014/main" id="{26EB0624-D3A6-4C76-B1AD-5C7AA4F926A8}"/>
                </a:ext>
              </a:extLst>
            </p:cNvPr>
            <p:cNvGrpSpPr/>
            <p:nvPr/>
          </p:nvGrpSpPr>
          <p:grpSpPr>
            <a:xfrm>
              <a:off x="778331" y="2315142"/>
              <a:ext cx="5281158" cy="1747896"/>
              <a:chOff x="778331" y="2818930"/>
              <a:chExt cx="5281158" cy="1747896"/>
            </a:xfrm>
          </p:grpSpPr>
          <p:sp>
            <p:nvSpPr>
              <p:cNvPr id="18" name="TextBox 16">
                <a:extLst>
                  <a:ext uri="{FF2B5EF4-FFF2-40B4-BE49-F238E27FC236}">
                    <a16:creationId xmlns:a16="http://schemas.microsoft.com/office/drawing/2014/main" id="{5E068DE9-9EC7-4085-8D84-F65A607BF60A}"/>
                  </a:ext>
                </a:extLst>
              </p:cNvPr>
              <p:cNvSpPr txBox="1"/>
              <p:nvPr/>
            </p:nvSpPr>
            <p:spPr>
              <a:xfrm>
                <a:off x="778331" y="2818930"/>
                <a:ext cx="2751449" cy="338554"/>
              </a:xfrm>
              <a:prstGeom prst="rect">
                <a:avLst/>
              </a:prstGeom>
            </p:spPr>
            <p:txBody>
              <a:bodyPr wrap="square">
                <a:spAutoFit/>
              </a:bodyPr>
              <a:lstStyle>
                <a:defPPr>
                  <a:defRPr lang="zh-CN"/>
                </a:defPPr>
                <a:lvl1pPr>
                  <a:lnSpc>
                    <a:spcPct val="100000"/>
                  </a:lnSpc>
                  <a:defRPr sz="3200">
                    <a:ln w="6350">
                      <a:noFill/>
                    </a:ln>
                    <a:solidFill>
                      <a:schemeClr val="accent6"/>
                    </a:solidFill>
                    <a:latin typeface="思源宋体 CN Heavy" panose="02020900000000000000" pitchFamily="18" charset="-122"/>
                    <a:ea typeface="思源宋体 CN Heavy" panose="02020900000000000000" pitchFamily="18" charset="-122"/>
                  </a:defRPr>
                </a:lvl1pPr>
              </a:lstStyle>
              <a:p>
                <a:pPr marL="285750" indent="-285750">
                  <a:buFont typeface="Wingdings" panose="05000000000000000000" pitchFamily="2" charset="2"/>
                  <a:buChar char="u"/>
                </a:pPr>
                <a:endParaRPr/>
              </a:p>
            </p:txBody>
          </p:sp>
          <p:sp>
            <p:nvSpPr>
              <p:cNvPr id="19" name="Rectangle 12">
                <a:extLst>
                  <a:ext uri="{FF2B5EF4-FFF2-40B4-BE49-F238E27FC236}">
                    <a16:creationId xmlns:a16="http://schemas.microsoft.com/office/drawing/2014/main" id="{BA178F77-2B36-4A44-8B34-CA9308540190}"/>
                  </a:ext>
                </a:extLst>
              </p:cNvPr>
              <p:cNvSpPr/>
              <p:nvPr/>
            </p:nvSpPr>
            <p:spPr>
              <a:xfrm>
                <a:off x="778333" y="3181831"/>
                <a:ext cx="5281156" cy="1384995"/>
              </a:xfrm>
              <a:prstGeom prst="rect">
                <a:avLst/>
              </a:prstGeom>
            </p:spPr>
            <p:txBody>
              <a:bodyPr wrap="square">
                <a:spAutoFit/>
              </a:bodyPr>
              <a:lstStyle/>
              <a:p>
                <a:pPr marL="171450" indent="-171450">
                  <a:lnSpc>
                    <a:spcPct val="120000"/>
                  </a:lnSpc>
                  <a:buClr>
                    <a:schemeClr val="accent6"/>
                  </a:buClr>
                  <a:buFont typeface="Arial" panose="020B0604020202020204" pitchFamily="34" charset="0"/>
                  <a:buChar char="•"/>
                </a:pPr>
                <a:endParaRPr lang="en-US" altLang="zh-CN" sz="1400" dirty="0">
                  <a:solidFill>
                    <a:schemeClr val="tx1">
                      <a:lumMod val="85000"/>
                      <a:lumOff val="1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a:p>
                <a:pPr marL="171450" indent="-171450">
                  <a:lnSpc>
                    <a:spcPct val="120000"/>
                  </a:lnSpc>
                  <a:buClr>
                    <a:schemeClr val="accent6"/>
                  </a:buClr>
                  <a:buFont typeface="Arial" panose="020B0604020202020204" pitchFamily="34" charset="0"/>
                  <a:buChar char="•"/>
                </a:pPr>
                <a:endParaRPr lang="en-US" altLang="zh-CN" sz="1400" dirty="0">
                  <a:solidFill>
                    <a:schemeClr val="tx1">
                      <a:lumMod val="85000"/>
                      <a:lumOff val="1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a:p>
                <a:pPr>
                  <a:lnSpc>
                    <a:spcPct val="120000"/>
                  </a:lnSpc>
                  <a:buClr>
                    <a:schemeClr val="accent6"/>
                  </a:buClr>
                </a:pPr>
                <a:endParaRPr lang="zh-CN" altLang="en-US" sz="1400" dirty="0">
                  <a:solidFill>
                    <a:schemeClr val="tx1">
                      <a:lumMod val="85000"/>
                      <a:lumOff val="1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9" name="组合 8">
              <a:extLst>
                <a:ext uri="{FF2B5EF4-FFF2-40B4-BE49-F238E27FC236}">
                  <a16:creationId xmlns:a16="http://schemas.microsoft.com/office/drawing/2014/main" id="{87B6FD2C-D8ED-42F0-A09B-294D4AD82ABB}"/>
                </a:ext>
              </a:extLst>
            </p:cNvPr>
            <p:cNvGrpSpPr/>
            <p:nvPr/>
          </p:nvGrpSpPr>
          <p:grpSpPr>
            <a:xfrm>
              <a:off x="778332" y="4136830"/>
              <a:ext cx="5281156" cy="1993214"/>
              <a:chOff x="778332" y="4512796"/>
              <a:chExt cx="5281156" cy="1993214"/>
            </a:xfrm>
          </p:grpSpPr>
          <p:sp>
            <p:nvSpPr>
              <p:cNvPr id="16" name="TextBox 16">
                <a:extLst>
                  <a:ext uri="{FF2B5EF4-FFF2-40B4-BE49-F238E27FC236}">
                    <a16:creationId xmlns:a16="http://schemas.microsoft.com/office/drawing/2014/main" id="{0414F2CB-AEE3-49B2-8214-4D590C5CA07E}"/>
                  </a:ext>
                </a:extLst>
              </p:cNvPr>
              <p:cNvSpPr txBox="1"/>
              <p:nvPr/>
            </p:nvSpPr>
            <p:spPr>
              <a:xfrm>
                <a:off x="778332" y="4512796"/>
                <a:ext cx="4542968" cy="584775"/>
              </a:xfrm>
              <a:prstGeom prst="rect">
                <a:avLst/>
              </a:prstGeom>
            </p:spPr>
            <p:txBody>
              <a:bodyPr wrap="square">
                <a:spAutoFit/>
              </a:bodyPr>
              <a:lstStyle>
                <a:defPPr>
                  <a:defRPr lang="zh-CN"/>
                </a:defPPr>
                <a:lvl1pPr>
                  <a:lnSpc>
                    <a:spcPct val="100000"/>
                  </a:lnSpc>
                  <a:defRPr sz="3200">
                    <a:ln w="6350">
                      <a:noFill/>
                    </a:ln>
                    <a:solidFill>
                      <a:schemeClr val="accent6"/>
                    </a:solidFill>
                    <a:latin typeface="思源宋体 CN Heavy" panose="02020900000000000000" pitchFamily="18" charset="-122"/>
                    <a:ea typeface="思源宋体 CN Heavy" panose="02020900000000000000" pitchFamily="18" charset="-122"/>
                  </a:defRPr>
                </a:lvl1pPr>
              </a:lstStyle>
              <a:p>
                <a:pPr marL="285750" indent="-285750">
                  <a:buFont typeface="Wingdings" panose="05000000000000000000" pitchFamily="2" charset="2"/>
                  <a:buChar char="u"/>
                </a:pPr>
                <a:endParaRPr/>
              </a:p>
            </p:txBody>
          </p:sp>
          <p:sp>
            <p:nvSpPr>
              <p:cNvPr id="17" name="Rectangle 12">
                <a:extLst>
                  <a:ext uri="{FF2B5EF4-FFF2-40B4-BE49-F238E27FC236}">
                    <a16:creationId xmlns:a16="http://schemas.microsoft.com/office/drawing/2014/main" id="{1D908235-5D86-4949-A6AD-1D625392339E}"/>
                  </a:ext>
                </a:extLst>
              </p:cNvPr>
              <p:cNvSpPr/>
              <p:nvPr/>
            </p:nvSpPr>
            <p:spPr>
              <a:xfrm>
                <a:off x="778333" y="5121015"/>
                <a:ext cx="5281155" cy="1384995"/>
              </a:xfrm>
              <a:prstGeom prst="rect">
                <a:avLst/>
              </a:prstGeom>
            </p:spPr>
            <p:txBody>
              <a:bodyPr wrap="square">
                <a:spAutoFit/>
              </a:bodyPr>
              <a:lstStyle/>
              <a:p>
                <a:pPr marL="171450" indent="-171450">
                  <a:lnSpc>
                    <a:spcPct val="120000"/>
                  </a:lnSpc>
                  <a:buClr>
                    <a:schemeClr val="accent6"/>
                  </a:buClr>
                  <a:buFont typeface="Arial" panose="020B0604020202020204" pitchFamily="34" charset="0"/>
                  <a:buChar char="•"/>
                </a:pPr>
                <a:endParaRPr lang="en-US" altLang="zh-CN" sz="1400" dirty="0">
                  <a:solidFill>
                    <a:schemeClr val="tx1">
                      <a:lumMod val="85000"/>
                      <a:lumOff val="1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a:p>
                <a:pPr marL="171450" indent="-171450">
                  <a:lnSpc>
                    <a:spcPct val="120000"/>
                  </a:lnSpc>
                  <a:buClr>
                    <a:schemeClr val="accent6"/>
                  </a:buClr>
                  <a:buFont typeface="Arial" panose="020B0604020202020204" pitchFamily="34" charset="0"/>
                  <a:buChar char="•"/>
                </a:pPr>
                <a:endParaRPr lang="zh-CN" altLang="en-US" sz="1400" dirty="0">
                  <a:solidFill>
                    <a:schemeClr val="tx1">
                      <a:lumMod val="85000"/>
                      <a:lumOff val="1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10" name="组合 9">
              <a:extLst>
                <a:ext uri="{FF2B5EF4-FFF2-40B4-BE49-F238E27FC236}">
                  <a16:creationId xmlns:a16="http://schemas.microsoft.com/office/drawing/2014/main" id="{C5B7A6D8-4092-48C4-B89A-D6E82A58B184}"/>
                </a:ext>
              </a:extLst>
            </p:cNvPr>
            <p:cNvGrpSpPr/>
            <p:nvPr/>
          </p:nvGrpSpPr>
          <p:grpSpPr>
            <a:xfrm>
              <a:off x="6100273" y="2306034"/>
              <a:ext cx="5313394" cy="3750472"/>
              <a:chOff x="6395241" y="2306034"/>
              <a:chExt cx="5313394" cy="3750472"/>
            </a:xfrm>
          </p:grpSpPr>
          <p:sp>
            <p:nvSpPr>
              <p:cNvPr id="11" name="TextBox 16">
                <a:extLst>
                  <a:ext uri="{FF2B5EF4-FFF2-40B4-BE49-F238E27FC236}">
                    <a16:creationId xmlns:a16="http://schemas.microsoft.com/office/drawing/2014/main" id="{A937D90B-0205-4ECE-B4D1-56A717DE20CB}"/>
                  </a:ext>
                </a:extLst>
              </p:cNvPr>
              <p:cNvSpPr txBox="1"/>
              <p:nvPr/>
            </p:nvSpPr>
            <p:spPr>
              <a:xfrm>
                <a:off x="6395241" y="2306034"/>
                <a:ext cx="4399798" cy="338554"/>
              </a:xfrm>
              <a:prstGeom prst="rect">
                <a:avLst/>
              </a:prstGeom>
            </p:spPr>
            <p:txBody>
              <a:bodyPr wrap="square">
                <a:spAutoFit/>
              </a:bodyPr>
              <a:lstStyle>
                <a:defPPr>
                  <a:defRPr lang="zh-CN"/>
                </a:defPPr>
                <a:lvl1pPr>
                  <a:lnSpc>
                    <a:spcPct val="100000"/>
                  </a:lnSpc>
                  <a:defRPr sz="3200">
                    <a:ln w="6350">
                      <a:noFill/>
                    </a:ln>
                    <a:solidFill>
                      <a:schemeClr val="accent6"/>
                    </a:solidFill>
                    <a:latin typeface="思源宋体 CN Heavy" panose="02020900000000000000" pitchFamily="18" charset="-122"/>
                    <a:ea typeface="思源宋体 CN Heavy" panose="02020900000000000000" pitchFamily="18" charset="-122"/>
                  </a:defRPr>
                </a:lvl1pPr>
              </a:lstStyle>
              <a:p>
                <a:pPr marL="285750" indent="-285750">
                  <a:buFont typeface="Wingdings" panose="05000000000000000000" pitchFamily="2" charset="2"/>
                  <a:buChar char="u"/>
                </a:pPr>
                <a:endParaRPr/>
              </a:p>
            </p:txBody>
          </p:sp>
          <p:sp>
            <p:nvSpPr>
              <p:cNvPr id="12" name="Rectangle 12">
                <a:extLst>
                  <a:ext uri="{FF2B5EF4-FFF2-40B4-BE49-F238E27FC236}">
                    <a16:creationId xmlns:a16="http://schemas.microsoft.com/office/drawing/2014/main" id="{4634A067-0411-4C2D-A824-9F97DC109D9A}"/>
                  </a:ext>
                </a:extLst>
              </p:cNvPr>
              <p:cNvSpPr/>
              <p:nvPr/>
            </p:nvSpPr>
            <p:spPr>
              <a:xfrm>
                <a:off x="6395241" y="2666555"/>
                <a:ext cx="5313394" cy="1384995"/>
              </a:xfrm>
              <a:prstGeom prst="rect">
                <a:avLst/>
              </a:prstGeom>
            </p:spPr>
            <p:txBody>
              <a:bodyPr wrap="square">
                <a:spAutoFit/>
              </a:bodyPr>
              <a:lstStyle/>
              <a:p>
                <a:pPr marL="171450" indent="-171450">
                  <a:lnSpc>
                    <a:spcPct val="120000"/>
                  </a:lnSpc>
                  <a:buClr>
                    <a:schemeClr val="accent6"/>
                  </a:buClr>
                  <a:buFont typeface="Arial" panose="020B0604020202020204" pitchFamily="34" charset="0"/>
                  <a:buChar char="•"/>
                </a:pPr>
                <a:endParaRPr lang="en-US" altLang="zh-CN" sz="1400" dirty="0">
                  <a:solidFill>
                    <a:schemeClr val="tx1">
                      <a:lumMod val="85000"/>
                      <a:lumOff val="1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a:p>
                <a:pPr marL="171450" indent="-171450">
                  <a:lnSpc>
                    <a:spcPct val="120000"/>
                  </a:lnSpc>
                  <a:buClr>
                    <a:schemeClr val="accent6"/>
                  </a:buClr>
                  <a:buFont typeface="Arial" panose="020B0604020202020204" pitchFamily="34" charset="0"/>
                  <a:buChar char="•"/>
                </a:pPr>
                <a:endParaRPr lang="en-US" altLang="zh-CN" sz="1400" dirty="0">
                  <a:solidFill>
                    <a:schemeClr val="tx1">
                      <a:lumMod val="85000"/>
                      <a:lumOff val="1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a:p>
                <a:pPr marL="171450" indent="-171450">
                  <a:lnSpc>
                    <a:spcPct val="120000"/>
                  </a:lnSpc>
                  <a:buClr>
                    <a:schemeClr val="accent6"/>
                  </a:buClr>
                  <a:buFont typeface="Arial" panose="020B0604020202020204" pitchFamily="34" charset="0"/>
                  <a:buChar char="•"/>
                </a:pPr>
                <a:endParaRPr lang="en-US" altLang="zh-CN" sz="1400" dirty="0">
                  <a:solidFill>
                    <a:schemeClr val="tx1">
                      <a:lumMod val="85000"/>
                      <a:lumOff val="1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a:p>
                <a:pPr>
                  <a:lnSpc>
                    <a:spcPct val="120000"/>
                  </a:lnSpc>
                  <a:buClr>
                    <a:schemeClr val="accent6"/>
                  </a:buClr>
                </a:pPr>
                <a:endParaRPr lang="en-US" altLang="zh-CN" sz="1400" dirty="0">
                  <a:solidFill>
                    <a:schemeClr val="tx1">
                      <a:lumMod val="85000"/>
                      <a:lumOff val="1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4" name="TextBox 16">
                <a:extLst>
                  <a:ext uri="{FF2B5EF4-FFF2-40B4-BE49-F238E27FC236}">
                    <a16:creationId xmlns:a16="http://schemas.microsoft.com/office/drawing/2014/main" id="{10878B63-3494-499A-98B1-A1E30A53C342}"/>
                  </a:ext>
                </a:extLst>
              </p:cNvPr>
              <p:cNvSpPr txBox="1"/>
              <p:nvPr/>
            </p:nvSpPr>
            <p:spPr>
              <a:xfrm>
                <a:off x="6395241" y="4250105"/>
                <a:ext cx="4144940" cy="338554"/>
              </a:xfrm>
              <a:prstGeom prst="rect">
                <a:avLst/>
              </a:prstGeom>
            </p:spPr>
            <p:txBody>
              <a:bodyPr wrap="square">
                <a:spAutoFit/>
              </a:bodyPr>
              <a:lstStyle>
                <a:defPPr>
                  <a:defRPr lang="zh-CN"/>
                </a:defPPr>
                <a:lvl1pPr>
                  <a:lnSpc>
                    <a:spcPct val="100000"/>
                  </a:lnSpc>
                  <a:defRPr sz="3200">
                    <a:ln w="6350">
                      <a:noFill/>
                    </a:ln>
                    <a:solidFill>
                      <a:schemeClr val="accent6"/>
                    </a:solidFill>
                    <a:latin typeface="思源宋体 CN Heavy" panose="02020900000000000000" pitchFamily="18" charset="-122"/>
                    <a:ea typeface="思源宋体 CN Heavy" panose="02020900000000000000" pitchFamily="18" charset="-122"/>
                  </a:defRPr>
                </a:lvl1pPr>
              </a:lstStyle>
              <a:p>
                <a:pPr marL="285750" indent="-285750">
                  <a:buFont typeface="Wingdings" panose="05000000000000000000" pitchFamily="2" charset="2"/>
                  <a:buChar char="u"/>
                </a:pPr>
                <a:endParaRPr/>
              </a:p>
            </p:txBody>
          </p:sp>
          <p:sp>
            <p:nvSpPr>
              <p:cNvPr id="15" name="Rectangle 12">
                <a:extLst>
                  <a:ext uri="{FF2B5EF4-FFF2-40B4-BE49-F238E27FC236}">
                    <a16:creationId xmlns:a16="http://schemas.microsoft.com/office/drawing/2014/main" id="{DBB9F9AA-ECBB-40E8-B9FA-F8A9712CFEEB}"/>
                  </a:ext>
                </a:extLst>
              </p:cNvPr>
              <p:cNvSpPr/>
              <p:nvPr/>
            </p:nvSpPr>
            <p:spPr>
              <a:xfrm>
                <a:off x="6473899" y="4671511"/>
                <a:ext cx="4920867" cy="1384995"/>
              </a:xfrm>
              <a:prstGeom prst="rect">
                <a:avLst/>
              </a:prstGeom>
            </p:spPr>
            <p:txBody>
              <a:bodyPr wrap="square">
                <a:spAutoFit/>
              </a:bodyPr>
              <a:lstStyle/>
              <a:p>
                <a:pPr marL="171450" indent="-171450">
                  <a:lnSpc>
                    <a:spcPct val="150000"/>
                  </a:lnSpc>
                  <a:buClr>
                    <a:schemeClr val="accent6"/>
                  </a:buClr>
                  <a:buFont typeface="Arial" panose="020B0604020202020204" pitchFamily="34" charset="0"/>
                  <a:buChar char="•"/>
                </a:pPr>
                <a:endParaRPr/>
              </a:p>
              <a:p>
                <a:pPr marL="171450" indent="-171450">
                  <a:lnSpc>
                    <a:spcPct val="150000"/>
                  </a:lnSpc>
                  <a:buClr>
                    <a:schemeClr val="accent6"/>
                  </a:buClr>
                  <a:buFont typeface="Arial" panose="020B0604020202020204" pitchFamily="34" charset="0"/>
                  <a:buChar char="•"/>
                </a:pPr>
                <a:endParaRPr/>
              </a:p>
            </p:txBody>
          </p:sp>
        </p:grpSp>
      </p:grpSp>
      <p:grpSp>
        <p:nvGrpSpPr>
          <p:cNvPr id="3" name="组合 2">
            <a:extLst>
              <a:ext uri="{FF2B5EF4-FFF2-40B4-BE49-F238E27FC236}">
                <a16:creationId xmlns:a16="http://schemas.microsoft.com/office/drawing/2014/main" id="{3B497053-913A-464D-83D8-14771B21CD97}"/>
              </a:ext>
            </a:extLst>
          </p:cNvPr>
          <p:cNvGrpSpPr/>
          <p:nvPr/>
        </p:nvGrpSpPr>
        <p:grpSpPr>
          <a:xfrm>
            <a:off x="558801" y="354208"/>
            <a:ext cx="11074400" cy="5894192"/>
            <a:chOff x="558801" y="1173717"/>
            <a:chExt cx="11074400" cy="5074683"/>
          </a:xfrm>
        </p:grpSpPr>
        <p:sp>
          <p:nvSpPr>
            <p:cNvPr id="2" name="矩形 1">
              <a:extLst>
                <a:ext uri="{FF2B5EF4-FFF2-40B4-BE49-F238E27FC236}">
                  <a16:creationId xmlns:a16="http://schemas.microsoft.com/office/drawing/2014/main" id="{444339B5-8AF9-4AFC-87CA-F104FA47A79B}"/>
                </a:ext>
              </a:extLst>
            </p:cNvPr>
            <p:cNvSpPr/>
            <p:nvPr/>
          </p:nvSpPr>
          <p:spPr>
            <a:xfrm>
              <a:off x="558801" y="1384301"/>
              <a:ext cx="11074400" cy="4864099"/>
            </a:xfrm>
            <a:prstGeom prst="rect">
              <a:avLst/>
            </a:prstGeom>
            <a:noFill/>
            <a:ln>
              <a:solidFill>
                <a:srgbClr val="FF0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0" name="PA-文本框 16">
              <a:extLst>
                <a:ext uri="{FF2B5EF4-FFF2-40B4-BE49-F238E27FC236}">
                  <a16:creationId xmlns:a16="http://schemas.microsoft.com/office/drawing/2014/main" id="{B4A169C0-F6BF-47E6-BDF4-D76547007407}"/>
                </a:ext>
              </a:extLst>
            </p:cNvPr>
            <p:cNvSpPr txBox="1"/>
            <p:nvPr>
              <p:custDataLst>
                <p:tags r:id="rId1"/>
              </p:custDataLst>
            </p:nvPr>
          </p:nvSpPr>
          <p:spPr>
            <a:xfrm>
              <a:off x="3223839" y="1173717"/>
              <a:ext cx="5744322" cy="370978"/>
            </a:xfrm>
            <a:prstGeom prst="rect">
              <a:avLst/>
            </a:prstGeom>
            <a:solidFill>
              <a:srgbClr val="FF0000"/>
            </a:solidFill>
          </p:spPr>
          <p:txBody>
            <a:bodyPr wrap="square" lIns="91440" tIns="45720" rIns="91440" bIns="45720" anchor="t">
              <a:spAutoFit/>
            </a:bodyPr>
            <a:lstStyle>
              <a:defPPr>
                <a:defRPr lang="zh-CN"/>
              </a:defPPr>
              <a:lvl1pPr>
                <a:lnSpc>
                  <a:spcPct val="120000"/>
                </a:lnSpc>
                <a:defRPr>
                  <a:gradFill>
                    <a:gsLst>
                      <a:gs pos="0">
                        <a:schemeClr val="accent1">
                          <a:lumMod val="90000"/>
                          <a:lumOff val="10000"/>
                        </a:schemeClr>
                      </a:gs>
                      <a:gs pos="100000">
                        <a:schemeClr val="accent1"/>
                      </a:gs>
                    </a:gsLst>
                    <a:lin ang="5400000" scaled="1"/>
                  </a:gradFill>
                  <a:latin typeface="思源宋体 CN Heavy" panose="02020900000000000000" pitchFamily="18" charset="-122"/>
                  <a:ea typeface="思源宋体 CN Heavy" panose="02020900000000000000" pitchFamily="18" charset="-122"/>
                </a:defRPr>
              </a:lvl1pPr>
            </a:lstStyle>
            <a:p>
              <a:pPr algn="ctr">
                <a:lnSpc>
                  <a:spcPct val="100000"/>
                </a:lnSpc>
              </a:pPr>
              <a:r>
                <a:rPr lang="en-US" sz="2200" b="1" dirty="0">
                  <a:solidFill>
                    <a:schemeClr val="bg1"/>
                  </a:solidFill>
                  <a:latin typeface="Calibri"/>
                  <a:ea typeface="思源宋体 CN Heavy"/>
                  <a:cs typeface="Calibri"/>
                </a:rPr>
                <a:t>Outlook</a:t>
              </a:r>
              <a:endParaRPr sz="2200" b="1" dirty="0">
                <a:solidFill>
                  <a:schemeClr val="bg1"/>
                </a:solidFill>
                <a:latin typeface="Calibri"/>
                <a:cs typeface="Calibri"/>
              </a:endParaRPr>
            </a:p>
          </p:txBody>
        </p:sp>
      </p:grpSp>
      <p:pic>
        <p:nvPicPr>
          <p:cNvPr id="4" name="Picture 3" descr="A diagram of a smart farming system&#10;&#10;Description automatically generated">
            <a:extLst>
              <a:ext uri="{FF2B5EF4-FFF2-40B4-BE49-F238E27FC236}">
                <a16:creationId xmlns:a16="http://schemas.microsoft.com/office/drawing/2014/main" id="{26411D13-C5D0-CA4C-DB09-C0EEB2FC7D95}"/>
              </a:ext>
            </a:extLst>
          </p:cNvPr>
          <p:cNvPicPr>
            <a:picLocks noChangeAspect="1"/>
          </p:cNvPicPr>
          <p:nvPr/>
        </p:nvPicPr>
        <p:blipFill>
          <a:blip r:embed="rId3"/>
          <a:stretch>
            <a:fillRect/>
          </a:stretch>
        </p:blipFill>
        <p:spPr>
          <a:xfrm>
            <a:off x="776379" y="837538"/>
            <a:ext cx="10639243" cy="5312319"/>
          </a:xfrm>
          <a:prstGeom prst="rect">
            <a:avLst/>
          </a:prstGeom>
        </p:spPr>
      </p:pic>
    </p:spTree>
    <p:extLst>
      <p:ext uri="{BB962C8B-B14F-4D97-AF65-F5344CB8AC3E}">
        <p14:creationId xmlns:p14="http://schemas.microsoft.com/office/powerpoint/2010/main" val="7631942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5.2.11"/>
</p:tagLst>
</file>

<file path=ppt/tags/tag2.xml><?xml version="1.0" encoding="utf-8"?>
<p:tagLst xmlns:a="http://schemas.openxmlformats.org/drawingml/2006/main" xmlns:r="http://schemas.openxmlformats.org/officeDocument/2006/relationships" xmlns:p="http://schemas.openxmlformats.org/presentationml/2006/main">
  <p:tag name="PA" val="v5.2.11"/>
</p:tagLst>
</file>

<file path=ppt/tags/tag3.xml><?xml version="1.0" encoding="utf-8"?>
<p:tagLst xmlns:a="http://schemas.openxmlformats.org/drawingml/2006/main" xmlns:r="http://schemas.openxmlformats.org/officeDocument/2006/relationships" xmlns:p="http://schemas.openxmlformats.org/presentationml/2006/main">
  <p:tag name="PA" val="v5.2.11"/>
</p:tagLst>
</file>

<file path=ppt/tags/tag4.xml><?xml version="1.0" encoding="utf-8"?>
<p:tagLst xmlns:a="http://schemas.openxmlformats.org/drawingml/2006/main" xmlns:r="http://schemas.openxmlformats.org/officeDocument/2006/relationships" xmlns:p="http://schemas.openxmlformats.org/presentationml/2006/main">
  <p:tag name="PA" val="v5.2.1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TotalTime>
  <Words>649</Words>
  <Application>Microsoft Office PowerPoint</Application>
  <PresentationFormat>Widescreen</PresentationFormat>
  <Paragraphs>75</Paragraphs>
  <Slides>14</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14</vt:i4>
      </vt:variant>
    </vt:vector>
  </HeadingPairs>
  <TitlesOfParts>
    <vt:vector size="23" baseType="lpstr">
      <vt:lpstr>等线</vt:lpstr>
      <vt:lpstr>等线 Light</vt:lpstr>
      <vt:lpstr>Arial</vt:lpstr>
      <vt:lpstr>Calibri</vt:lpstr>
      <vt:lpstr>Calibri Light</vt:lpstr>
      <vt:lpstr>Wingdings</vt:lpstr>
      <vt:lpstr>思源黑体 CN Normal</vt:lpstr>
      <vt:lpstr>Office 主题​​</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 sun</dc:creator>
  <cp:lastModifiedBy>22pa1a0577 - Narasimha Naidu korrapati</cp:lastModifiedBy>
  <cp:revision>776</cp:revision>
  <dcterms:created xsi:type="dcterms:W3CDTF">2022-03-10T09:13:36Z</dcterms:created>
  <dcterms:modified xsi:type="dcterms:W3CDTF">2024-03-21T06:37:05Z</dcterms:modified>
</cp:coreProperties>
</file>